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Lst>
  <p:notesMasterIdLst>
    <p:notesMasterId r:id="rId26"/>
  </p:notesMasterIdLst>
  <p:handoutMasterIdLst>
    <p:handoutMasterId r:id="rId27"/>
  </p:handoutMasterIdLst>
  <p:sldIdLst>
    <p:sldId id="547" r:id="rId2"/>
    <p:sldId id="550" r:id="rId3"/>
    <p:sldId id="746" r:id="rId4"/>
    <p:sldId id="737" r:id="rId5"/>
    <p:sldId id="748" r:id="rId6"/>
    <p:sldId id="767" r:id="rId7"/>
    <p:sldId id="768" r:id="rId8"/>
    <p:sldId id="769" r:id="rId9"/>
    <p:sldId id="770" r:id="rId10"/>
    <p:sldId id="772" r:id="rId11"/>
    <p:sldId id="773" r:id="rId12"/>
    <p:sldId id="774" r:id="rId13"/>
    <p:sldId id="771" r:id="rId14"/>
    <p:sldId id="756" r:id="rId15"/>
    <p:sldId id="776" r:id="rId16"/>
    <p:sldId id="775" r:id="rId17"/>
    <p:sldId id="777" r:id="rId18"/>
    <p:sldId id="757" r:id="rId19"/>
    <p:sldId id="784" r:id="rId20"/>
    <p:sldId id="562" r:id="rId21"/>
    <p:sldId id="554" r:id="rId22"/>
    <p:sldId id="745" r:id="rId23"/>
    <p:sldId id="552" r:id="rId24"/>
    <p:sldId id="553" r:id="rId25"/>
  </p:sldIdLst>
  <p:sldSz cx="9144000" cy="6858000" type="screen4x3"/>
  <p:notesSz cx="9144000" cy="6858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521415D9-36F7-43E2-AB2F-B90AF26B5E84}">
      <p14:sectionLst xmlns:p14="http://schemas.microsoft.com/office/powerpoint/2010/main">
        <p14:section name="Default Section" id="{A3175D64-74E5-4B6B-A781-BDCFF955517E}">
          <p14:sldIdLst>
            <p14:sldId id="547"/>
            <p14:sldId id="550"/>
            <p14:sldId id="746"/>
            <p14:sldId id="737"/>
            <p14:sldId id="748"/>
            <p14:sldId id="767"/>
            <p14:sldId id="768"/>
            <p14:sldId id="769"/>
            <p14:sldId id="770"/>
            <p14:sldId id="772"/>
            <p14:sldId id="773"/>
            <p14:sldId id="774"/>
            <p14:sldId id="771"/>
            <p14:sldId id="756"/>
            <p14:sldId id="776"/>
            <p14:sldId id="775"/>
            <p14:sldId id="777"/>
            <p14:sldId id="757"/>
            <p14:sldId id="784"/>
            <p14:sldId id="562"/>
            <p14:sldId id="554"/>
            <p14:sldId id="745"/>
            <p14:sldId id="552"/>
            <p14:sldId id="55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6633"/>
    <a:srgbClr val="FF9900"/>
    <a:srgbClr val="FF7F7F"/>
    <a:srgbClr val="FF4747"/>
    <a:srgbClr val="7F1F1F"/>
    <a:srgbClr val="7F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E8D1674-F09F-43AF-840A-9FE29E056C3D}" v="5" dt="2024-09-24T18:04:04.39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984" autoAdjust="0"/>
    <p:restoredTop sz="94660"/>
  </p:normalViewPr>
  <p:slideViewPr>
    <p:cSldViewPr>
      <p:cViewPr varScale="1">
        <p:scale>
          <a:sx n="111" d="100"/>
          <a:sy n="111" d="100"/>
        </p:scale>
        <p:origin x="1938" y="108"/>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p:cViewPr varScale="1">
        <p:scale>
          <a:sx n="76" d="100"/>
          <a:sy n="76" d="100"/>
        </p:scale>
        <p:origin x="-954" y="-90"/>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uglas Harder" userId="2b8d8b750cb213a7" providerId="LiveId" clId="{DE8D1674-F09F-43AF-840A-9FE29E056C3D}"/>
    <pc:docChg chg="custSel modSld">
      <pc:chgData name="Douglas Harder" userId="2b8d8b750cb213a7" providerId="LiveId" clId="{DE8D1674-F09F-43AF-840A-9FE29E056C3D}" dt="2024-09-24T18:04:04.393" v="12" actId="20577"/>
      <pc:docMkLst>
        <pc:docMk/>
      </pc:docMkLst>
      <pc:sldChg chg="delSp modSp mod modTransition modAnim">
        <pc:chgData name="Douglas Harder" userId="2b8d8b750cb213a7" providerId="LiveId" clId="{DE8D1674-F09F-43AF-840A-9FE29E056C3D}" dt="2024-09-24T18:04:01.953" v="10" actId="27636"/>
        <pc:sldMkLst>
          <pc:docMk/>
          <pc:sldMk cId="1323974343" sldId="547"/>
        </pc:sldMkLst>
        <pc:spChg chg="mod">
          <ac:chgData name="Douglas Harder" userId="2b8d8b750cb213a7" providerId="LiveId" clId="{DE8D1674-F09F-43AF-840A-9FE29E056C3D}" dt="2024-09-24T18:04:01.953" v="10" actId="27636"/>
          <ac:spMkLst>
            <pc:docMk/>
            <pc:sldMk cId="1323974343" sldId="547"/>
            <ac:spMk id="2" creationId="{00000000-0000-0000-0000-000000000000}"/>
          </ac:spMkLst>
        </pc:spChg>
        <pc:picChg chg="del">
          <ac:chgData name="Douglas Harder" userId="2b8d8b750cb213a7" providerId="LiveId" clId="{DE8D1674-F09F-43AF-840A-9FE29E056C3D}" dt="2024-09-24T18:03:39.761" v="1"/>
          <ac:picMkLst>
            <pc:docMk/>
            <pc:sldMk cId="1323974343" sldId="547"/>
            <ac:picMk id="5" creationId="{00000000-0000-0000-0000-000000000000}"/>
          </ac:picMkLst>
        </pc:picChg>
      </pc:sldChg>
      <pc:sldChg chg="delSp modTransition modAnim">
        <pc:chgData name="Douglas Harder" userId="2b8d8b750cb213a7" providerId="LiveId" clId="{DE8D1674-F09F-43AF-840A-9FE29E056C3D}" dt="2024-09-24T18:03:39.761" v="1"/>
        <pc:sldMkLst>
          <pc:docMk/>
          <pc:sldMk cId="3857443704" sldId="550"/>
        </pc:sldMkLst>
        <pc:picChg chg="del">
          <ac:chgData name="Douglas Harder" userId="2b8d8b750cb213a7" providerId="LiveId" clId="{DE8D1674-F09F-43AF-840A-9FE29E056C3D}" dt="2024-09-24T18:03:39.761" v="1"/>
          <ac:picMkLst>
            <pc:docMk/>
            <pc:sldMk cId="3857443704" sldId="550"/>
            <ac:picMk id="8" creationId="{00000000-0000-0000-0000-000000000000}"/>
          </ac:picMkLst>
        </pc:picChg>
      </pc:sldChg>
      <pc:sldChg chg="delSp modTransition modAnim">
        <pc:chgData name="Douglas Harder" userId="2b8d8b750cb213a7" providerId="LiveId" clId="{DE8D1674-F09F-43AF-840A-9FE29E056C3D}" dt="2024-09-24T18:03:39.761" v="1"/>
        <pc:sldMkLst>
          <pc:docMk/>
          <pc:sldMk cId="3469754058" sldId="552"/>
        </pc:sldMkLst>
        <pc:picChg chg="del">
          <ac:chgData name="Douglas Harder" userId="2b8d8b750cb213a7" providerId="LiveId" clId="{DE8D1674-F09F-43AF-840A-9FE29E056C3D}" dt="2024-09-24T18:03:39.761" v="1"/>
          <ac:picMkLst>
            <pc:docMk/>
            <pc:sldMk cId="3469754058" sldId="552"/>
            <ac:picMk id="7" creationId="{00000000-0000-0000-0000-000000000000}"/>
          </ac:picMkLst>
        </pc:picChg>
      </pc:sldChg>
      <pc:sldChg chg="delSp modTransition modAnim">
        <pc:chgData name="Douglas Harder" userId="2b8d8b750cb213a7" providerId="LiveId" clId="{DE8D1674-F09F-43AF-840A-9FE29E056C3D}" dt="2024-09-24T18:03:39.761" v="1"/>
        <pc:sldMkLst>
          <pc:docMk/>
          <pc:sldMk cId="844983448" sldId="553"/>
        </pc:sldMkLst>
        <pc:picChg chg="del">
          <ac:chgData name="Douglas Harder" userId="2b8d8b750cb213a7" providerId="LiveId" clId="{DE8D1674-F09F-43AF-840A-9FE29E056C3D}" dt="2024-09-24T18:03:39.761" v="1"/>
          <ac:picMkLst>
            <pc:docMk/>
            <pc:sldMk cId="844983448" sldId="553"/>
            <ac:picMk id="6" creationId="{00000000-0000-0000-0000-000000000000}"/>
          </ac:picMkLst>
        </pc:picChg>
      </pc:sldChg>
      <pc:sldChg chg="delSp modTransition modAnim">
        <pc:chgData name="Douglas Harder" userId="2b8d8b750cb213a7" providerId="LiveId" clId="{DE8D1674-F09F-43AF-840A-9FE29E056C3D}" dt="2024-09-24T18:03:39.761" v="1"/>
        <pc:sldMkLst>
          <pc:docMk/>
          <pc:sldMk cId="1615438448" sldId="554"/>
        </pc:sldMkLst>
        <pc:picChg chg="del">
          <ac:chgData name="Douglas Harder" userId="2b8d8b750cb213a7" providerId="LiveId" clId="{DE8D1674-F09F-43AF-840A-9FE29E056C3D}" dt="2024-09-24T18:03:39.761" v="1"/>
          <ac:picMkLst>
            <pc:docMk/>
            <pc:sldMk cId="1615438448" sldId="554"/>
            <ac:picMk id="6" creationId="{00000000-0000-0000-0000-000000000000}"/>
          </ac:picMkLst>
        </pc:picChg>
      </pc:sldChg>
      <pc:sldChg chg="delSp modTransition modAnim">
        <pc:chgData name="Douglas Harder" userId="2b8d8b750cb213a7" providerId="LiveId" clId="{DE8D1674-F09F-43AF-840A-9FE29E056C3D}" dt="2024-09-24T18:03:39.761" v="1"/>
        <pc:sldMkLst>
          <pc:docMk/>
          <pc:sldMk cId="3446543318" sldId="562"/>
        </pc:sldMkLst>
        <pc:picChg chg="del">
          <ac:chgData name="Douglas Harder" userId="2b8d8b750cb213a7" providerId="LiveId" clId="{DE8D1674-F09F-43AF-840A-9FE29E056C3D}" dt="2024-09-24T18:03:39.761" v="1"/>
          <ac:picMkLst>
            <pc:docMk/>
            <pc:sldMk cId="3446543318" sldId="562"/>
            <ac:picMk id="9" creationId="{00000000-0000-0000-0000-000000000000}"/>
          </ac:picMkLst>
        </pc:picChg>
      </pc:sldChg>
      <pc:sldChg chg="delSp modSp modTransition modAnim">
        <pc:chgData name="Douglas Harder" userId="2b8d8b750cb213a7" providerId="LiveId" clId="{DE8D1674-F09F-43AF-840A-9FE29E056C3D}" dt="2024-09-24T18:04:04.393" v="12" actId="20577"/>
        <pc:sldMkLst>
          <pc:docMk/>
          <pc:sldMk cId="1894728897" sldId="737"/>
        </pc:sldMkLst>
        <pc:spChg chg="mod">
          <ac:chgData name="Douglas Harder" userId="2b8d8b750cb213a7" providerId="LiveId" clId="{DE8D1674-F09F-43AF-840A-9FE29E056C3D}" dt="2024-09-24T18:04:04.393" v="12" actId="20577"/>
          <ac:spMkLst>
            <pc:docMk/>
            <pc:sldMk cId="1894728897" sldId="737"/>
            <ac:spMk id="3" creationId="{00000000-0000-0000-0000-000000000000}"/>
          </ac:spMkLst>
        </pc:spChg>
        <pc:picChg chg="del">
          <ac:chgData name="Douglas Harder" userId="2b8d8b750cb213a7" providerId="LiveId" clId="{DE8D1674-F09F-43AF-840A-9FE29E056C3D}" dt="2024-09-24T18:03:39.761" v="1"/>
          <ac:picMkLst>
            <pc:docMk/>
            <pc:sldMk cId="1894728897" sldId="737"/>
            <ac:picMk id="6" creationId="{00000000-0000-0000-0000-000000000000}"/>
          </ac:picMkLst>
        </pc:picChg>
      </pc:sldChg>
      <pc:sldChg chg="delSp modTransition modAnim">
        <pc:chgData name="Douglas Harder" userId="2b8d8b750cb213a7" providerId="LiveId" clId="{DE8D1674-F09F-43AF-840A-9FE29E056C3D}" dt="2024-09-24T18:03:39.761" v="1"/>
        <pc:sldMkLst>
          <pc:docMk/>
          <pc:sldMk cId="3668347347" sldId="745"/>
        </pc:sldMkLst>
        <pc:picChg chg="del">
          <ac:chgData name="Douglas Harder" userId="2b8d8b750cb213a7" providerId="LiveId" clId="{DE8D1674-F09F-43AF-840A-9FE29E056C3D}" dt="2024-09-24T18:03:39.761" v="1"/>
          <ac:picMkLst>
            <pc:docMk/>
            <pc:sldMk cId="3668347347" sldId="745"/>
            <ac:picMk id="6" creationId="{00000000-0000-0000-0000-000000000000}"/>
          </ac:picMkLst>
        </pc:picChg>
      </pc:sldChg>
      <pc:sldChg chg="delSp modTransition modAnim">
        <pc:chgData name="Douglas Harder" userId="2b8d8b750cb213a7" providerId="LiveId" clId="{DE8D1674-F09F-43AF-840A-9FE29E056C3D}" dt="2024-09-24T18:03:39.761" v="1"/>
        <pc:sldMkLst>
          <pc:docMk/>
          <pc:sldMk cId="2160021438" sldId="746"/>
        </pc:sldMkLst>
        <pc:picChg chg="del">
          <ac:chgData name="Douglas Harder" userId="2b8d8b750cb213a7" providerId="LiveId" clId="{DE8D1674-F09F-43AF-840A-9FE29E056C3D}" dt="2024-09-24T18:03:39.761" v="1"/>
          <ac:picMkLst>
            <pc:docMk/>
            <pc:sldMk cId="2160021438" sldId="746"/>
            <ac:picMk id="9" creationId="{00000000-0000-0000-0000-000000000000}"/>
          </ac:picMkLst>
        </pc:picChg>
      </pc:sldChg>
      <pc:sldChg chg="delSp modTransition modAnim">
        <pc:chgData name="Douglas Harder" userId="2b8d8b750cb213a7" providerId="LiveId" clId="{DE8D1674-F09F-43AF-840A-9FE29E056C3D}" dt="2024-09-24T18:03:39.761" v="1"/>
        <pc:sldMkLst>
          <pc:docMk/>
          <pc:sldMk cId="2973737336" sldId="748"/>
        </pc:sldMkLst>
        <pc:picChg chg="del">
          <ac:chgData name="Douglas Harder" userId="2b8d8b750cb213a7" providerId="LiveId" clId="{DE8D1674-F09F-43AF-840A-9FE29E056C3D}" dt="2024-09-24T18:03:39.761" v="1"/>
          <ac:picMkLst>
            <pc:docMk/>
            <pc:sldMk cId="2973737336" sldId="748"/>
            <ac:picMk id="6" creationId="{00000000-0000-0000-0000-000000000000}"/>
          </ac:picMkLst>
        </pc:picChg>
      </pc:sldChg>
      <pc:sldChg chg="delSp modTransition modAnim">
        <pc:chgData name="Douglas Harder" userId="2b8d8b750cb213a7" providerId="LiveId" clId="{DE8D1674-F09F-43AF-840A-9FE29E056C3D}" dt="2024-09-24T18:03:39.761" v="1"/>
        <pc:sldMkLst>
          <pc:docMk/>
          <pc:sldMk cId="3900242811" sldId="756"/>
        </pc:sldMkLst>
        <pc:picChg chg="del">
          <ac:chgData name="Douglas Harder" userId="2b8d8b750cb213a7" providerId="LiveId" clId="{DE8D1674-F09F-43AF-840A-9FE29E056C3D}" dt="2024-09-24T18:03:39.761" v="1"/>
          <ac:picMkLst>
            <pc:docMk/>
            <pc:sldMk cId="3900242811" sldId="756"/>
            <ac:picMk id="9" creationId="{00000000-0000-0000-0000-000000000000}"/>
          </ac:picMkLst>
        </pc:picChg>
      </pc:sldChg>
      <pc:sldChg chg="delSp modSp mod modTransition modAnim">
        <pc:chgData name="Douglas Harder" userId="2b8d8b750cb213a7" providerId="LiveId" clId="{DE8D1674-F09F-43AF-840A-9FE29E056C3D}" dt="2024-09-24T18:04:01.685" v="8" actId="27636"/>
        <pc:sldMkLst>
          <pc:docMk/>
          <pc:sldMk cId="2102883666" sldId="757"/>
        </pc:sldMkLst>
        <pc:spChg chg="mod">
          <ac:chgData name="Douglas Harder" userId="2b8d8b750cb213a7" providerId="LiveId" clId="{DE8D1674-F09F-43AF-840A-9FE29E056C3D}" dt="2024-09-24T18:04:01.685" v="8" actId="27636"/>
          <ac:spMkLst>
            <pc:docMk/>
            <pc:sldMk cId="2102883666" sldId="757"/>
            <ac:spMk id="3" creationId="{00000000-0000-0000-0000-000000000000}"/>
          </ac:spMkLst>
        </pc:spChg>
        <pc:picChg chg="del">
          <ac:chgData name="Douglas Harder" userId="2b8d8b750cb213a7" providerId="LiveId" clId="{DE8D1674-F09F-43AF-840A-9FE29E056C3D}" dt="2024-09-24T18:03:39.761" v="1"/>
          <ac:picMkLst>
            <pc:docMk/>
            <pc:sldMk cId="2102883666" sldId="757"/>
            <ac:picMk id="8" creationId="{00000000-0000-0000-0000-000000000000}"/>
          </ac:picMkLst>
        </pc:picChg>
      </pc:sldChg>
      <pc:sldChg chg="delSp modSp mod modTransition modAnim">
        <pc:chgData name="Douglas Harder" userId="2b8d8b750cb213a7" providerId="LiveId" clId="{DE8D1674-F09F-43AF-840A-9FE29E056C3D}" dt="2024-09-24T18:04:01.325" v="3" actId="27636"/>
        <pc:sldMkLst>
          <pc:docMk/>
          <pc:sldMk cId="3976475097" sldId="767"/>
        </pc:sldMkLst>
        <pc:spChg chg="mod">
          <ac:chgData name="Douglas Harder" userId="2b8d8b750cb213a7" providerId="LiveId" clId="{DE8D1674-F09F-43AF-840A-9FE29E056C3D}" dt="2024-09-24T18:04:01.325" v="3" actId="27636"/>
          <ac:spMkLst>
            <pc:docMk/>
            <pc:sldMk cId="3976475097" sldId="767"/>
            <ac:spMk id="3" creationId="{00000000-0000-0000-0000-000000000000}"/>
          </ac:spMkLst>
        </pc:spChg>
        <pc:picChg chg="del">
          <ac:chgData name="Douglas Harder" userId="2b8d8b750cb213a7" providerId="LiveId" clId="{DE8D1674-F09F-43AF-840A-9FE29E056C3D}" dt="2024-09-24T18:03:39.761" v="1"/>
          <ac:picMkLst>
            <pc:docMk/>
            <pc:sldMk cId="3976475097" sldId="767"/>
            <ac:picMk id="10" creationId="{00000000-0000-0000-0000-000000000000}"/>
          </ac:picMkLst>
        </pc:picChg>
      </pc:sldChg>
      <pc:sldChg chg="delSp modTransition modAnim">
        <pc:chgData name="Douglas Harder" userId="2b8d8b750cb213a7" providerId="LiveId" clId="{DE8D1674-F09F-43AF-840A-9FE29E056C3D}" dt="2024-09-24T18:03:39.761" v="1"/>
        <pc:sldMkLst>
          <pc:docMk/>
          <pc:sldMk cId="1191125031" sldId="768"/>
        </pc:sldMkLst>
        <pc:picChg chg="del">
          <ac:chgData name="Douglas Harder" userId="2b8d8b750cb213a7" providerId="LiveId" clId="{DE8D1674-F09F-43AF-840A-9FE29E056C3D}" dt="2024-09-24T18:03:39.761" v="1"/>
          <ac:picMkLst>
            <pc:docMk/>
            <pc:sldMk cId="1191125031" sldId="768"/>
            <ac:picMk id="7" creationId="{00000000-0000-0000-0000-000000000000}"/>
          </ac:picMkLst>
        </pc:picChg>
      </pc:sldChg>
      <pc:sldChg chg="delSp modTransition modAnim">
        <pc:chgData name="Douglas Harder" userId="2b8d8b750cb213a7" providerId="LiveId" clId="{DE8D1674-F09F-43AF-840A-9FE29E056C3D}" dt="2024-09-24T18:03:39.761" v="1"/>
        <pc:sldMkLst>
          <pc:docMk/>
          <pc:sldMk cId="3502010021" sldId="769"/>
        </pc:sldMkLst>
        <pc:picChg chg="del">
          <ac:chgData name="Douglas Harder" userId="2b8d8b750cb213a7" providerId="LiveId" clId="{DE8D1674-F09F-43AF-840A-9FE29E056C3D}" dt="2024-09-24T18:03:39.761" v="1"/>
          <ac:picMkLst>
            <pc:docMk/>
            <pc:sldMk cId="3502010021" sldId="769"/>
            <ac:picMk id="8" creationId="{00000000-0000-0000-0000-000000000000}"/>
          </ac:picMkLst>
        </pc:picChg>
      </pc:sldChg>
      <pc:sldChg chg="delSp modTransition modAnim">
        <pc:chgData name="Douglas Harder" userId="2b8d8b750cb213a7" providerId="LiveId" clId="{DE8D1674-F09F-43AF-840A-9FE29E056C3D}" dt="2024-09-24T18:03:39.761" v="1"/>
        <pc:sldMkLst>
          <pc:docMk/>
          <pc:sldMk cId="1616277838" sldId="770"/>
        </pc:sldMkLst>
        <pc:picChg chg="del">
          <ac:chgData name="Douglas Harder" userId="2b8d8b750cb213a7" providerId="LiveId" clId="{DE8D1674-F09F-43AF-840A-9FE29E056C3D}" dt="2024-09-24T18:03:39.761" v="1"/>
          <ac:picMkLst>
            <pc:docMk/>
            <pc:sldMk cId="1616277838" sldId="770"/>
            <ac:picMk id="4" creationId="{00000000-0000-0000-0000-000000000000}"/>
          </ac:picMkLst>
        </pc:picChg>
      </pc:sldChg>
      <pc:sldChg chg="delSp modTransition modAnim">
        <pc:chgData name="Douglas Harder" userId="2b8d8b750cb213a7" providerId="LiveId" clId="{DE8D1674-F09F-43AF-840A-9FE29E056C3D}" dt="2024-09-24T18:03:39.761" v="1"/>
        <pc:sldMkLst>
          <pc:docMk/>
          <pc:sldMk cId="137805521" sldId="771"/>
        </pc:sldMkLst>
        <pc:picChg chg="del">
          <ac:chgData name="Douglas Harder" userId="2b8d8b750cb213a7" providerId="LiveId" clId="{DE8D1674-F09F-43AF-840A-9FE29E056C3D}" dt="2024-09-24T18:03:39.761" v="1"/>
          <ac:picMkLst>
            <pc:docMk/>
            <pc:sldMk cId="137805521" sldId="771"/>
            <ac:picMk id="7" creationId="{00000000-0000-0000-0000-000000000000}"/>
          </ac:picMkLst>
        </pc:picChg>
      </pc:sldChg>
      <pc:sldChg chg="delSp modSp mod modTransition modAnim">
        <pc:chgData name="Douglas Harder" userId="2b8d8b750cb213a7" providerId="LiveId" clId="{DE8D1674-F09F-43AF-840A-9FE29E056C3D}" dt="2024-09-24T18:04:01.418" v="4" actId="27636"/>
        <pc:sldMkLst>
          <pc:docMk/>
          <pc:sldMk cId="280967908" sldId="772"/>
        </pc:sldMkLst>
        <pc:spChg chg="mod">
          <ac:chgData name="Douglas Harder" userId="2b8d8b750cb213a7" providerId="LiveId" clId="{DE8D1674-F09F-43AF-840A-9FE29E056C3D}" dt="2024-09-24T18:04:01.418" v="4" actId="27636"/>
          <ac:spMkLst>
            <pc:docMk/>
            <pc:sldMk cId="280967908" sldId="772"/>
            <ac:spMk id="3" creationId="{00000000-0000-0000-0000-000000000000}"/>
          </ac:spMkLst>
        </pc:spChg>
        <pc:picChg chg="del">
          <ac:chgData name="Douglas Harder" userId="2b8d8b750cb213a7" providerId="LiveId" clId="{DE8D1674-F09F-43AF-840A-9FE29E056C3D}" dt="2024-09-24T18:03:39.761" v="1"/>
          <ac:picMkLst>
            <pc:docMk/>
            <pc:sldMk cId="280967908" sldId="772"/>
            <ac:picMk id="6" creationId="{00000000-0000-0000-0000-000000000000}"/>
          </ac:picMkLst>
        </pc:picChg>
      </pc:sldChg>
      <pc:sldChg chg="delSp modSp mod modTransition modAnim">
        <pc:chgData name="Douglas Harder" userId="2b8d8b750cb213a7" providerId="LiveId" clId="{DE8D1674-F09F-43AF-840A-9FE29E056C3D}" dt="2024-09-24T18:04:01.481" v="5" actId="27636"/>
        <pc:sldMkLst>
          <pc:docMk/>
          <pc:sldMk cId="2824742908" sldId="773"/>
        </pc:sldMkLst>
        <pc:spChg chg="mod">
          <ac:chgData name="Douglas Harder" userId="2b8d8b750cb213a7" providerId="LiveId" clId="{DE8D1674-F09F-43AF-840A-9FE29E056C3D}" dt="2024-09-24T18:04:01.481" v="5" actId="27636"/>
          <ac:spMkLst>
            <pc:docMk/>
            <pc:sldMk cId="2824742908" sldId="773"/>
            <ac:spMk id="3" creationId="{00000000-0000-0000-0000-000000000000}"/>
          </ac:spMkLst>
        </pc:spChg>
        <pc:picChg chg="del">
          <ac:chgData name="Douglas Harder" userId="2b8d8b750cb213a7" providerId="LiveId" clId="{DE8D1674-F09F-43AF-840A-9FE29E056C3D}" dt="2024-09-24T18:03:39.761" v="1"/>
          <ac:picMkLst>
            <pc:docMk/>
            <pc:sldMk cId="2824742908" sldId="773"/>
            <ac:picMk id="4" creationId="{00000000-0000-0000-0000-000000000000}"/>
          </ac:picMkLst>
        </pc:picChg>
      </pc:sldChg>
      <pc:sldChg chg="delSp modSp mod modTransition modAnim">
        <pc:chgData name="Douglas Harder" userId="2b8d8b750cb213a7" providerId="LiveId" clId="{DE8D1674-F09F-43AF-840A-9FE29E056C3D}" dt="2024-09-24T18:04:01.544" v="6" actId="27636"/>
        <pc:sldMkLst>
          <pc:docMk/>
          <pc:sldMk cId="1861272970" sldId="774"/>
        </pc:sldMkLst>
        <pc:spChg chg="mod">
          <ac:chgData name="Douglas Harder" userId="2b8d8b750cb213a7" providerId="LiveId" clId="{DE8D1674-F09F-43AF-840A-9FE29E056C3D}" dt="2024-09-24T18:04:01.544" v="6" actId="27636"/>
          <ac:spMkLst>
            <pc:docMk/>
            <pc:sldMk cId="1861272970" sldId="774"/>
            <ac:spMk id="3" creationId="{00000000-0000-0000-0000-000000000000}"/>
          </ac:spMkLst>
        </pc:spChg>
        <pc:picChg chg="del">
          <ac:chgData name="Douglas Harder" userId="2b8d8b750cb213a7" providerId="LiveId" clId="{DE8D1674-F09F-43AF-840A-9FE29E056C3D}" dt="2024-09-24T18:03:39.761" v="1"/>
          <ac:picMkLst>
            <pc:docMk/>
            <pc:sldMk cId="1861272970" sldId="774"/>
            <ac:picMk id="4" creationId="{00000000-0000-0000-0000-000000000000}"/>
          </ac:picMkLst>
        </pc:picChg>
      </pc:sldChg>
      <pc:sldChg chg="delSp modTransition modAnim">
        <pc:chgData name="Douglas Harder" userId="2b8d8b750cb213a7" providerId="LiveId" clId="{DE8D1674-F09F-43AF-840A-9FE29E056C3D}" dt="2024-09-24T18:03:39.761" v="1"/>
        <pc:sldMkLst>
          <pc:docMk/>
          <pc:sldMk cId="2342250223" sldId="775"/>
        </pc:sldMkLst>
        <pc:picChg chg="del">
          <ac:chgData name="Douglas Harder" userId="2b8d8b750cb213a7" providerId="LiveId" clId="{DE8D1674-F09F-43AF-840A-9FE29E056C3D}" dt="2024-09-24T18:03:39.761" v="1"/>
          <ac:picMkLst>
            <pc:docMk/>
            <pc:sldMk cId="2342250223" sldId="775"/>
            <ac:picMk id="7" creationId="{00000000-0000-0000-0000-000000000000}"/>
          </ac:picMkLst>
        </pc:picChg>
      </pc:sldChg>
      <pc:sldChg chg="delSp modTransition modAnim">
        <pc:chgData name="Douglas Harder" userId="2b8d8b750cb213a7" providerId="LiveId" clId="{DE8D1674-F09F-43AF-840A-9FE29E056C3D}" dt="2024-09-24T18:03:39.761" v="1"/>
        <pc:sldMkLst>
          <pc:docMk/>
          <pc:sldMk cId="1580423890" sldId="776"/>
        </pc:sldMkLst>
        <pc:picChg chg="del">
          <ac:chgData name="Douglas Harder" userId="2b8d8b750cb213a7" providerId="LiveId" clId="{DE8D1674-F09F-43AF-840A-9FE29E056C3D}" dt="2024-09-24T18:03:39.761" v="1"/>
          <ac:picMkLst>
            <pc:docMk/>
            <pc:sldMk cId="1580423890" sldId="776"/>
            <ac:picMk id="5" creationId="{00000000-0000-0000-0000-000000000000}"/>
          </ac:picMkLst>
        </pc:picChg>
      </pc:sldChg>
      <pc:sldChg chg="delSp modSp mod modTransition modAnim">
        <pc:chgData name="Douglas Harder" userId="2b8d8b750cb213a7" providerId="LiveId" clId="{DE8D1674-F09F-43AF-840A-9FE29E056C3D}" dt="2024-09-24T18:04:01.654" v="7" actId="27636"/>
        <pc:sldMkLst>
          <pc:docMk/>
          <pc:sldMk cId="4142524326" sldId="777"/>
        </pc:sldMkLst>
        <pc:spChg chg="mod">
          <ac:chgData name="Douglas Harder" userId="2b8d8b750cb213a7" providerId="LiveId" clId="{DE8D1674-F09F-43AF-840A-9FE29E056C3D}" dt="2024-09-24T18:04:01.654" v="7" actId="27636"/>
          <ac:spMkLst>
            <pc:docMk/>
            <pc:sldMk cId="4142524326" sldId="777"/>
            <ac:spMk id="3" creationId="{00000000-0000-0000-0000-000000000000}"/>
          </ac:spMkLst>
        </pc:spChg>
        <pc:picChg chg="del">
          <ac:chgData name="Douglas Harder" userId="2b8d8b750cb213a7" providerId="LiveId" clId="{DE8D1674-F09F-43AF-840A-9FE29E056C3D}" dt="2024-09-24T18:03:39.761" v="1"/>
          <ac:picMkLst>
            <pc:docMk/>
            <pc:sldMk cId="4142524326" sldId="777"/>
            <ac:picMk id="9" creationId="{00000000-0000-0000-0000-000000000000}"/>
          </ac:picMkLst>
        </pc:picChg>
      </pc:sldChg>
      <pc:sldChg chg="delSp modSp mod modTransition modAnim">
        <pc:chgData name="Douglas Harder" userId="2b8d8b750cb213a7" providerId="LiveId" clId="{DE8D1674-F09F-43AF-840A-9FE29E056C3D}" dt="2024-09-24T18:04:01.811" v="9" actId="27636"/>
        <pc:sldMkLst>
          <pc:docMk/>
          <pc:sldMk cId="1972328674" sldId="784"/>
        </pc:sldMkLst>
        <pc:spChg chg="mod">
          <ac:chgData name="Douglas Harder" userId="2b8d8b750cb213a7" providerId="LiveId" clId="{DE8D1674-F09F-43AF-840A-9FE29E056C3D}" dt="2024-09-24T18:04:01.811" v="9" actId="27636"/>
          <ac:spMkLst>
            <pc:docMk/>
            <pc:sldMk cId="1972328674" sldId="784"/>
            <ac:spMk id="3" creationId="{00000000-0000-0000-0000-000000000000}"/>
          </ac:spMkLst>
        </pc:spChg>
        <pc:picChg chg="del">
          <ac:chgData name="Douglas Harder" userId="2b8d8b750cb213a7" providerId="LiveId" clId="{DE8D1674-F09F-43AF-840A-9FE29E056C3D}" dt="2024-09-24T18:03:39.761" v="1"/>
          <ac:picMkLst>
            <pc:docMk/>
            <pc:sldMk cId="1972328674" sldId="784"/>
            <ac:picMk id="10" creationId="{00000000-0000-0000-0000-000000000000}"/>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772E8B3F-6C5A-4B25-BF01-B9CB9706263B}" type="datetimeFigureOut">
              <a:rPr lang="en-CA" smtClean="0"/>
              <a:t>2024-09-24</a:t>
            </a:fld>
            <a:endParaRPr lang="en-CA"/>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196729F5-A69B-472A-BBDE-AD04EDC179DE}" type="slidenum">
              <a:rPr lang="en-CA" smtClean="0"/>
              <a:t>‹#›</a:t>
            </a:fld>
            <a:endParaRPr lang="en-CA"/>
          </a:p>
        </p:txBody>
      </p:sp>
    </p:spTree>
    <p:extLst>
      <p:ext uri="{BB962C8B-B14F-4D97-AF65-F5344CB8AC3E}">
        <p14:creationId xmlns:p14="http://schemas.microsoft.com/office/powerpoint/2010/main" val="2123804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CA"/>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A6F3147-B3C0-4B2A-B964-AB106F786BE1}" type="datetimeFigureOut">
              <a:rPr lang="en-US"/>
              <a:pPr>
                <a:defRPr/>
              </a:pPr>
              <a:t>9/24/2024</a:t>
            </a:fld>
            <a:endParaRPr lang="en-CA"/>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pPr lvl="0"/>
            <a:endParaRPr lang="en-CA" noProof="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CA"/>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BF7B1FF-DFE5-4B27-8E0E-F1DDF2FB76BC}" type="slidenum">
              <a:rPr lang="en-CA"/>
              <a:pPr>
                <a:defRPr/>
              </a:pPr>
              <a:t>‹#›</a:t>
            </a:fld>
            <a:endParaRPr lang="en-CA"/>
          </a:p>
        </p:txBody>
      </p:sp>
    </p:spTree>
    <p:extLst>
      <p:ext uri="{BB962C8B-B14F-4D97-AF65-F5344CB8AC3E}">
        <p14:creationId xmlns:p14="http://schemas.microsoft.com/office/powerpoint/2010/main" val="30715480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8.png"/><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918048" y="3111103"/>
            <a:ext cx="6046440" cy="1470025"/>
          </a:xfrm>
        </p:spPr>
        <p:txBody>
          <a:bodyPr>
            <a:normAutofit/>
          </a:bodyPr>
          <a:lstStyle>
            <a:lvl1pPr>
              <a:defRPr sz="4000" b="1">
                <a:solidFill>
                  <a:schemeClr val="bg1">
                    <a:lumMod val="95000"/>
                  </a:schemeClr>
                </a:solidFill>
              </a:defRPr>
            </a:lvl1pPr>
          </a:lstStyle>
          <a:p>
            <a:r>
              <a:rPr lang="en-US" dirty="0"/>
              <a:t>Click to edit Master title style</a:t>
            </a:r>
            <a:endParaRPr lang="en-CA" dirty="0"/>
          </a:p>
        </p:txBody>
      </p:sp>
      <p:sp>
        <p:nvSpPr>
          <p:cNvPr id="6" name="Text Box 14"/>
          <p:cNvSpPr txBox="1">
            <a:spLocks noChangeArrowheads="1"/>
          </p:cNvSpPr>
          <p:nvPr userDrawn="1"/>
        </p:nvSpPr>
        <p:spPr bwMode="auto">
          <a:xfrm>
            <a:off x="3779838" y="260350"/>
            <a:ext cx="5040312" cy="400050"/>
          </a:xfrm>
          <a:prstGeom prst="rect">
            <a:avLst/>
          </a:prstGeom>
          <a:noFill/>
          <a:ln w="9525">
            <a:noFill/>
            <a:miter lim="800000"/>
            <a:headEnd/>
            <a:tailEnd/>
          </a:ln>
          <a:effectLst>
            <a:outerShdw blurRad="50800" dist="25400" dir="2700000" algn="tl" rotWithShape="0">
              <a:prstClr val="black"/>
            </a:outerShdw>
          </a:effectLst>
        </p:spPr>
        <p:txBody>
          <a:bodyPr anchor="ctr">
            <a:spAutoFit/>
          </a:bodyPr>
          <a:lstStyle/>
          <a:p>
            <a:pPr algn="ctr" fontAlgn="auto">
              <a:spcBef>
                <a:spcPts val="0"/>
              </a:spcBef>
              <a:spcAft>
                <a:spcPts val="0"/>
              </a:spcAft>
              <a:defRPr/>
            </a:pPr>
            <a:r>
              <a:rPr lang="en-US" sz="2000" cap="small" baseline="0" dirty="0">
                <a:solidFill>
                  <a:schemeClr val="bg1"/>
                </a:solidFill>
                <a:latin typeface="Constantia" panose="02030602050306030303" pitchFamily="18" charset="0"/>
                <a:cs typeface="Arial" pitchFamily="34" charset="0"/>
              </a:rPr>
              <a:t>ece</a:t>
            </a:r>
            <a:r>
              <a:rPr lang="en-US" sz="2000" dirty="0">
                <a:solidFill>
                  <a:schemeClr val="bg1"/>
                </a:solidFill>
                <a:latin typeface="Constantia" panose="02030602050306030303" pitchFamily="18" charset="0"/>
                <a:cs typeface="Arial" pitchFamily="34" charset="0"/>
              </a:rPr>
              <a:t> 150</a:t>
            </a:r>
            <a:r>
              <a:rPr lang="en-US" sz="2000" dirty="0">
                <a:solidFill>
                  <a:schemeClr val="bg1"/>
                </a:solidFill>
                <a:latin typeface="Georgia" panose="02040502050405020303" pitchFamily="18" charset="0"/>
                <a:cs typeface="Arial" pitchFamily="34" charset="0"/>
              </a:rPr>
              <a:t> </a:t>
            </a:r>
            <a:r>
              <a:rPr lang="en-US" sz="2000" i="1" dirty="0">
                <a:solidFill>
                  <a:schemeClr val="bg1"/>
                </a:solidFill>
                <a:latin typeface="Georgia" panose="02040502050405020303" pitchFamily="18" charset="0"/>
                <a:cs typeface="Arial" pitchFamily="34" charset="0"/>
              </a:rPr>
              <a:t>Fundamentals of Programming</a:t>
            </a:r>
          </a:p>
        </p:txBody>
      </p:sp>
      <p:sp>
        <p:nvSpPr>
          <p:cNvPr id="7" name="Text Box 14"/>
          <p:cNvSpPr txBox="1">
            <a:spLocks noChangeArrowheads="1"/>
          </p:cNvSpPr>
          <p:nvPr userDrawn="1"/>
        </p:nvSpPr>
        <p:spPr bwMode="auto">
          <a:xfrm>
            <a:off x="6012160" y="5576753"/>
            <a:ext cx="2952328" cy="972574"/>
          </a:xfrm>
          <a:prstGeom prst="rect">
            <a:avLst/>
          </a:prstGeom>
          <a:noFill/>
          <a:ln w="9525">
            <a:noFill/>
            <a:miter lim="800000"/>
            <a:headEnd/>
            <a:tailEnd/>
          </a:ln>
          <a:effectLst>
            <a:outerShdw blurRad="50800" dist="25400" dir="2700000" algn="tl" rotWithShape="0">
              <a:prstClr val="black"/>
            </a:outerShdw>
          </a:effectLst>
        </p:spPr>
        <p:txBody>
          <a:bodyPr wrap="square">
            <a:spAutoFit/>
          </a:bodyPr>
          <a:lstStyle/>
          <a:p>
            <a:pPr marL="0" marR="0" indent="0" algn="l" defTabSz="457200" rtl="0" eaLnBrk="1" fontAlgn="base" latinLnBrk="0" hangingPunct="1">
              <a:lnSpc>
                <a:spcPct val="100000"/>
              </a:lnSpc>
              <a:spcBef>
                <a:spcPct val="20000"/>
              </a:spcBef>
              <a:spcAft>
                <a:spcPct val="0"/>
              </a:spcAft>
              <a:buClrTx/>
              <a:buSzTx/>
              <a:buFontTx/>
              <a:buNone/>
              <a:tabLst/>
              <a:defRPr/>
            </a:pPr>
            <a:r>
              <a:rPr lang="en-US" sz="1100" b="0" kern="0" dirty="0">
                <a:solidFill>
                  <a:srgbClr val="FFFFFF"/>
                </a:solidFill>
                <a:latin typeface="Georgia" panose="02040502050405020303" pitchFamily="18" charset="0"/>
                <a:ea typeface="ＭＳ Ｐゴシック" charset="-128"/>
                <a:cs typeface="Arial" pitchFamily="34" charset="0"/>
              </a:rPr>
              <a:t>Douglas Wilhelm Harder, </a:t>
            </a:r>
            <a:r>
              <a:rPr lang="en-US" sz="1100" b="0" kern="0" dirty="0" err="1">
                <a:solidFill>
                  <a:srgbClr val="FFFFFF"/>
                </a:solidFill>
                <a:latin typeface="Georgia" panose="02040502050405020303" pitchFamily="18" charset="0"/>
                <a:ea typeface="ＭＳ Ｐゴシック" charset="-128"/>
                <a:cs typeface="Arial" pitchFamily="34" charset="0"/>
              </a:rPr>
              <a:t>M.Math</a:t>
            </a:r>
            <a:r>
              <a:rPr lang="en-US" sz="1100" b="0" kern="0" dirty="0">
                <a:solidFill>
                  <a:srgbClr val="FFFFFF"/>
                </a:solidFill>
                <a:latin typeface="Georgia" panose="02040502050405020303" pitchFamily="18" charset="0"/>
                <a:ea typeface="ＭＳ Ｐゴシック" charset="-128"/>
                <a:cs typeface="Arial" pitchFamily="34" charset="0"/>
              </a:rPr>
              <a:t>.</a:t>
            </a:r>
          </a:p>
          <a:p>
            <a:pPr defTabSz="457200">
              <a:spcBef>
                <a:spcPct val="20000"/>
              </a:spcBef>
              <a:defRPr/>
            </a:pPr>
            <a:r>
              <a:rPr lang="en-US" sz="1100" b="0" kern="0" dirty="0">
                <a:solidFill>
                  <a:srgbClr val="FFFFFF"/>
                </a:solidFill>
                <a:latin typeface="Georgia" panose="02040502050405020303" pitchFamily="18" charset="0"/>
                <a:ea typeface="ＭＳ Ｐゴシック" charset="-128"/>
                <a:cs typeface="Arial" pitchFamily="34" charset="0"/>
              </a:rPr>
              <a:t>Prof. Hiren Patel, Ph.D.</a:t>
            </a:r>
          </a:p>
          <a:p>
            <a:pPr defTabSz="457200">
              <a:spcBef>
                <a:spcPct val="20000"/>
              </a:spcBef>
              <a:defRPr/>
            </a:pPr>
            <a:r>
              <a:rPr lang="en-US" sz="1100" b="0" kern="0" dirty="0">
                <a:solidFill>
                  <a:srgbClr val="FFFFFF"/>
                </a:solidFill>
                <a:latin typeface="Georgia" panose="02040502050405020303" pitchFamily="18" charset="0"/>
                <a:ea typeface="ＭＳ Ｐゴシック" charset="-128"/>
                <a:cs typeface="Arial" pitchFamily="34" charset="0"/>
              </a:rPr>
              <a:t>Prof. Werner </a:t>
            </a:r>
            <a:r>
              <a:rPr lang="en-US" sz="1100" b="0" kern="0" dirty="0" err="1">
                <a:solidFill>
                  <a:srgbClr val="FFFFFF"/>
                </a:solidFill>
                <a:latin typeface="Georgia" panose="02040502050405020303" pitchFamily="18" charset="0"/>
                <a:ea typeface="ＭＳ Ｐゴシック" charset="-128"/>
                <a:cs typeface="Arial" pitchFamily="34" charset="0"/>
              </a:rPr>
              <a:t>Dietl</a:t>
            </a:r>
            <a:r>
              <a:rPr lang="en-US" sz="1100" b="0" kern="0" dirty="0">
                <a:solidFill>
                  <a:srgbClr val="FFFFFF"/>
                </a:solidFill>
                <a:latin typeface="Georgia" panose="02040502050405020303" pitchFamily="18" charset="0"/>
                <a:ea typeface="ＭＳ Ｐゴシック" charset="-128"/>
                <a:cs typeface="Arial" pitchFamily="34" charset="0"/>
              </a:rPr>
              <a:t>,</a:t>
            </a:r>
            <a:r>
              <a:rPr lang="en-US" sz="1100" b="0" kern="0" baseline="0" dirty="0">
                <a:solidFill>
                  <a:srgbClr val="FFFFFF"/>
                </a:solidFill>
                <a:latin typeface="Georgia" panose="02040502050405020303" pitchFamily="18" charset="0"/>
                <a:ea typeface="ＭＳ Ｐゴシック" charset="-128"/>
                <a:cs typeface="Arial" pitchFamily="34" charset="0"/>
              </a:rPr>
              <a:t> Ph.D.</a:t>
            </a:r>
            <a:endParaRPr lang="en-US" sz="1100" b="0" kern="0" dirty="0">
              <a:solidFill>
                <a:srgbClr val="FFFFFF"/>
              </a:solidFill>
              <a:latin typeface="Georgia" panose="02040502050405020303" pitchFamily="18" charset="0"/>
              <a:ea typeface="ＭＳ Ｐゴシック" charset="-128"/>
              <a:cs typeface="Arial" pitchFamily="34" charset="0"/>
            </a:endParaRPr>
          </a:p>
          <a:p>
            <a:pPr defTabSz="457200">
              <a:spcBef>
                <a:spcPct val="20000"/>
              </a:spcBef>
              <a:defRPr/>
            </a:pPr>
            <a:endParaRPr lang="en-CA" sz="800" dirty="0">
              <a:solidFill>
                <a:srgbClr val="FFFFFF"/>
              </a:solidFill>
              <a:latin typeface="Georgia" panose="02040502050405020303" pitchFamily="18" charset="0"/>
              <a:ea typeface="ＭＳ Ｐゴシック" charset="-128"/>
            </a:endParaRPr>
          </a:p>
          <a:p>
            <a:pPr defTabSz="457200">
              <a:spcBef>
                <a:spcPct val="20000"/>
              </a:spcBef>
              <a:defRPr/>
            </a:pPr>
            <a:r>
              <a:rPr lang="en-CA" sz="850" dirty="0">
                <a:solidFill>
                  <a:srgbClr val="FFFFFF"/>
                </a:solidFill>
                <a:latin typeface="Georgia" panose="02040502050405020303" pitchFamily="18" charset="0"/>
                <a:ea typeface="ＭＳ Ｐゴシック" charset="-128"/>
              </a:rPr>
              <a:t>© 2020 by the above.  Some rights reserved.</a:t>
            </a:r>
            <a:endParaRPr lang="en-US" sz="850" kern="0" dirty="0">
              <a:solidFill>
                <a:srgbClr val="FFFFFF"/>
              </a:solidFill>
              <a:latin typeface="Georgia" panose="02040502050405020303" pitchFamily="18" charset="0"/>
              <a:ea typeface="ＭＳ Ｐゴシック" charset="-128"/>
              <a:cs typeface="Arial" pitchFamily="34" charset="0"/>
            </a:endParaRPr>
          </a:p>
        </p:txBody>
      </p:sp>
      <p:pic>
        <p:nvPicPr>
          <p:cNvPr id="5"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251520" y="6257914"/>
            <a:ext cx="1272512" cy="411446"/>
          </a:xfrm>
          <a:prstGeom prst="rect">
            <a:avLst/>
          </a:prstGeom>
          <a:noFill/>
          <a:ln w="9525">
            <a:noFill/>
            <a:miter lim="800000"/>
            <a:headEnd/>
            <a:tailEnd/>
          </a:ln>
        </p:spPr>
      </p:pic>
      <p:pic>
        <p:nvPicPr>
          <p:cNvPr id="6147" name="Picture 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6512" y="-27384"/>
            <a:ext cx="2699345" cy="926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userDrawn="1"/>
        </p:nvPicPr>
        <p:blipFill>
          <a:blip r:embed="rId5">
            <a:extLst>
              <a:ext uri="{28A0092B-C50C-407E-A947-70E740481C1C}">
                <a14:useLocalDpi xmlns:a14="http://schemas.microsoft.com/office/drawing/2010/main" val="0"/>
              </a:ext>
            </a:extLst>
          </a:blip>
          <a:stretch>
            <a:fillRect/>
          </a:stretch>
        </p:blipFill>
        <p:spPr bwMode="auto">
          <a:xfrm>
            <a:off x="251520" y="5347583"/>
            <a:ext cx="1151257" cy="4583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6" name="TextBox 5"/>
          <p:cNvSpPr txBox="1"/>
          <p:nvPr userDrawn="1"/>
        </p:nvSpPr>
        <p:spPr>
          <a:xfrm>
            <a:off x="8588938" y="188640"/>
            <a:ext cx="447558" cy="307777"/>
          </a:xfrm>
          <a:prstGeom prst="rect">
            <a:avLst/>
          </a:prstGeom>
          <a:noFill/>
        </p:spPr>
        <p:txBody>
          <a:bodyPr wrap="none">
            <a:spAutoFit/>
          </a:bodyPr>
          <a:lstStyle/>
          <a:p>
            <a:pPr algn="r">
              <a:defRPr/>
            </a:pPr>
            <a:fld id="{CB04C21C-B0BC-4588-B282-CC300FAFEEC9}" type="slidenum">
              <a:rPr lang="en-CA" sz="1400">
                <a:solidFill>
                  <a:schemeClr val="bg1"/>
                </a:solidFill>
                <a:latin typeface="Georgia" panose="02040502050405020303" pitchFamily="18" charset="0"/>
              </a:rPr>
              <a:pPr algn="r">
                <a:defRPr/>
              </a:pPr>
              <a:t>‹#›</a:t>
            </a:fld>
            <a:endParaRPr lang="en-CA" sz="1400" dirty="0">
              <a:solidFill>
                <a:schemeClr val="bg1"/>
              </a:solidFill>
              <a:latin typeface="Georgia" panose="02040502050405020303" pitchFamily="18" charset="0"/>
            </a:endParaRPr>
          </a:p>
        </p:txBody>
      </p:sp>
      <p:sp>
        <p:nvSpPr>
          <p:cNvPr id="7" name="Footer Placeholder 4"/>
          <p:cNvSpPr txBox="1">
            <a:spLocks/>
          </p:cNvSpPr>
          <p:nvPr userDrawn="1"/>
        </p:nvSpPr>
        <p:spPr>
          <a:xfrm>
            <a:off x="3636069" y="7286"/>
            <a:ext cx="5112395" cy="365125"/>
          </a:xfrm>
          <a:prstGeom prst="rect">
            <a:avLst/>
          </a:prstGeom>
          <a:effectLst>
            <a:outerShdw blurRad="279400" dist="139700" dir="2700000" algn="tl" rotWithShape="0">
              <a:prstClr val="black">
                <a:alpha val="24000"/>
              </a:prstClr>
            </a:outerShdw>
          </a:effectLst>
        </p:spPr>
        <p:txBody>
          <a:bodyPr/>
          <a:lstStyle>
            <a:lvl1pPr algn="ctr" fontAlgn="auto">
              <a:spcBef>
                <a:spcPts val="0"/>
              </a:spcBef>
              <a:spcAft>
                <a:spcPts val="0"/>
              </a:spcAft>
              <a:defRPr sz="1600">
                <a:solidFill>
                  <a:schemeClr val="tx1">
                    <a:lumMod val="50000"/>
                    <a:lumOff val="50000"/>
                  </a:schemeClr>
                </a:solidFill>
                <a:latin typeface="+mn-lt"/>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dirty="0">
                <a:ln>
                  <a:noFill/>
                </a:ln>
                <a:solidFill>
                  <a:schemeClr val="bg1"/>
                </a:solidFill>
                <a:effectLst>
                  <a:outerShdw blurRad="190500" dist="114300" dir="2700000" algn="tl" rotWithShape="0">
                    <a:prstClr val="black"/>
                  </a:outerShdw>
                </a:effectLst>
                <a:uLnTx/>
                <a:uFillTx/>
                <a:latin typeface="Georgia" panose="02040502050405020303" pitchFamily="18" charset="0"/>
                <a:ea typeface="+mn-ea"/>
                <a:cs typeface="+mn-cs"/>
              </a:rPr>
              <a:t>Writing tests</a:t>
            </a:r>
            <a:endParaRPr kumimoji="0" lang="en-CA" sz="1600" b="1" i="0" u="none" strike="noStrike" kern="1200" cap="none" spc="0" normalizeH="0" baseline="0" noProof="0" dirty="0">
              <a:ln>
                <a:noFill/>
              </a:ln>
              <a:solidFill>
                <a:schemeClr val="bg1"/>
              </a:solidFill>
              <a:effectLst>
                <a:outerShdw blurRad="190500" dist="114300" dir="2700000" algn="tl" rotWithShape="0">
                  <a:prstClr val="black"/>
                </a:outerShdw>
              </a:effectLst>
              <a:uLnTx/>
              <a:uFillTx/>
              <a:latin typeface="Consolas" panose="020B0609020204030204" pitchFamily="49" charset="0"/>
              <a:ea typeface="+mn-ea"/>
              <a:cs typeface="Consolas" panose="020B0609020204030204" pitchFamily="49" charset="0"/>
            </a:endParaRPr>
          </a:p>
        </p:txBody>
      </p:sp>
      <p:sp>
        <p:nvSpPr>
          <p:cNvPr id="2" name="Title 1"/>
          <p:cNvSpPr>
            <a:spLocks noGrp="1"/>
          </p:cNvSpPr>
          <p:nvPr>
            <p:ph type="title"/>
          </p:nvPr>
        </p:nvSpPr>
        <p:spPr/>
        <p:txBody>
          <a:bodyPr>
            <a:normAutofit/>
          </a:bodyPr>
          <a:lstStyle>
            <a:lvl1pPr>
              <a:defRPr sz="2800"/>
            </a:lvl1pPr>
          </a:lstStyle>
          <a:p>
            <a:r>
              <a:rPr lang="en-US" dirty="0"/>
              <a:t>Click to edit Master title style</a:t>
            </a:r>
            <a:endParaRPr lang="en-CA" dirty="0"/>
          </a:p>
        </p:txBody>
      </p:sp>
      <p:sp>
        <p:nvSpPr>
          <p:cNvPr id="3" name="Content Placeholder 2"/>
          <p:cNvSpPr>
            <a:spLocks noGrp="1"/>
          </p:cNvSpPr>
          <p:nvPr>
            <p:ph idx="1"/>
          </p:nvPr>
        </p:nvSpPr>
        <p:spPr/>
        <p:txBody>
          <a:bodyPr>
            <a:normAutofit/>
          </a:bodyPr>
          <a:lstStyle>
            <a:lvl1pPr marL="342900" indent="-342900">
              <a:buFont typeface="Arial" panose="020B0604020202020204" pitchFamily="34" charset="0"/>
              <a:buChar char="•"/>
              <a:defRPr sz="2000"/>
            </a:lvl1pPr>
            <a:lvl2pPr>
              <a:defRPr sz="1900"/>
            </a:lvl2pPr>
            <a:lvl3pPr>
              <a:defRPr sz="1800"/>
            </a:lvl3pPr>
            <a:lvl4pPr>
              <a:defRPr sz="17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pic>
        <p:nvPicPr>
          <p:cNvPr id="8" name="Picture 3"/>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9198" t="18755"/>
          <a:stretch/>
        </p:blipFill>
        <p:spPr bwMode="auto">
          <a:xfrm>
            <a:off x="33338" y="38100"/>
            <a:ext cx="1714448" cy="526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userDrawn="1"/>
        </p:nvPicPr>
        <p:blipFill>
          <a:blip r:embed="rId3" cstate="print">
            <a:duotone>
              <a:prstClr val="black"/>
              <a:schemeClr val="accent4">
                <a:tint val="45000"/>
                <a:satMod val="400000"/>
              </a:schemeClr>
            </a:duotone>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bwMode="auto">
          <a:xfrm>
            <a:off x="83651" y="6581450"/>
            <a:ext cx="636256" cy="205723"/>
          </a:xfrm>
          <a:prstGeom prst="rect">
            <a:avLst/>
          </a:prstGeom>
          <a:noFill/>
          <a:ln w="9525">
            <a:noFill/>
            <a:miter lim="800000"/>
            <a:headEnd/>
            <a:tailEnd/>
          </a:ln>
        </p:spPr>
      </p:pic>
      <p:pic>
        <p:nvPicPr>
          <p:cNvPr id="10" name="Picture 3"/>
          <p:cNvPicPr>
            <a:picLocks noChangeAspect="1" noChangeArrowheads="1"/>
          </p:cNvPicPr>
          <p:nvPr userDrawn="1"/>
        </p:nvPicPr>
        <p:blipFill>
          <a:blip r:embed="rId5">
            <a:lum bright="70000" contrast="-70000"/>
            <a:extLst>
              <a:ext uri="{28A0092B-C50C-407E-A947-70E740481C1C}">
                <a14:useLocalDpi xmlns:a14="http://schemas.microsoft.com/office/drawing/2010/main" val="0"/>
              </a:ext>
            </a:extLst>
          </a:blip>
          <a:stretch>
            <a:fillRect/>
          </a:stretch>
        </p:blipFill>
        <p:spPr bwMode="auto">
          <a:xfrm>
            <a:off x="8277066" y="6515494"/>
            <a:ext cx="798780" cy="31801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17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endParaRPr lang="en-CA" dirty="0"/>
          </a:p>
        </p:txBody>
      </p:sp>
      <p:sp>
        <p:nvSpPr>
          <p:cNvPr id="317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Lst>
  <p:hf hdr="0" ftr="0" dt="0"/>
  <p:txStyles>
    <p:titleStyle>
      <a:lvl1pPr algn="ctr" rtl="0" eaLnBrk="0" fontAlgn="base" hangingPunct="0">
        <a:spcBef>
          <a:spcPct val="0"/>
        </a:spcBef>
        <a:spcAft>
          <a:spcPct val="0"/>
        </a:spcAft>
        <a:defRPr sz="2800" b="1" kern="1200">
          <a:solidFill>
            <a:schemeClr val="tx1"/>
          </a:solidFill>
          <a:latin typeface="Georgia" panose="02040502050405020303" pitchFamily="18" charset="0"/>
          <a:ea typeface="+mj-ea"/>
          <a:cs typeface="Arial" pitchFamily="34" charset="0"/>
        </a:defRPr>
      </a:lvl1pPr>
      <a:lvl2pPr algn="ctr" rtl="0" eaLnBrk="0" fontAlgn="base" hangingPunct="0">
        <a:spcBef>
          <a:spcPct val="0"/>
        </a:spcBef>
        <a:spcAft>
          <a:spcPct val="0"/>
        </a:spcAft>
        <a:defRPr sz="2800">
          <a:solidFill>
            <a:schemeClr val="tx1"/>
          </a:solidFill>
          <a:latin typeface="Arial" charset="0"/>
          <a:cs typeface="Arial" charset="0"/>
        </a:defRPr>
      </a:lvl2pPr>
      <a:lvl3pPr algn="ctr" rtl="0" eaLnBrk="0" fontAlgn="base" hangingPunct="0">
        <a:spcBef>
          <a:spcPct val="0"/>
        </a:spcBef>
        <a:spcAft>
          <a:spcPct val="0"/>
        </a:spcAft>
        <a:defRPr sz="2800">
          <a:solidFill>
            <a:schemeClr val="tx1"/>
          </a:solidFill>
          <a:latin typeface="Arial" charset="0"/>
          <a:cs typeface="Arial" charset="0"/>
        </a:defRPr>
      </a:lvl3pPr>
      <a:lvl4pPr algn="ctr" rtl="0" eaLnBrk="0" fontAlgn="base" hangingPunct="0">
        <a:spcBef>
          <a:spcPct val="0"/>
        </a:spcBef>
        <a:spcAft>
          <a:spcPct val="0"/>
        </a:spcAft>
        <a:defRPr sz="2800">
          <a:solidFill>
            <a:schemeClr val="tx1"/>
          </a:solidFill>
          <a:latin typeface="Arial" charset="0"/>
          <a:cs typeface="Arial" charset="0"/>
        </a:defRPr>
      </a:lvl4pPr>
      <a:lvl5pPr algn="ctr" rtl="0" eaLnBrk="0" fontAlgn="base" hangingPunct="0">
        <a:spcBef>
          <a:spcPct val="0"/>
        </a:spcBef>
        <a:spcAft>
          <a:spcPct val="0"/>
        </a:spcAft>
        <a:defRPr sz="28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0" indent="0" algn="just" rtl="0" eaLnBrk="0" fontAlgn="base" hangingPunct="0">
        <a:spcBef>
          <a:spcPct val="20000"/>
        </a:spcBef>
        <a:spcAft>
          <a:spcPct val="0"/>
        </a:spcAft>
        <a:buFont typeface="Arial" charset="0"/>
        <a:buNone/>
        <a:defRPr sz="2000" kern="1200">
          <a:solidFill>
            <a:schemeClr val="tx1"/>
          </a:solidFill>
          <a:latin typeface="Georgia" panose="02040502050405020303" pitchFamily="18" charset="0"/>
          <a:ea typeface="+mn-ea"/>
          <a:cs typeface="Arial" pitchFamily="34" charset="0"/>
        </a:defRPr>
      </a:lvl1pPr>
      <a:lvl2pPr marL="742950" indent="-285750" algn="just" rtl="0" eaLnBrk="0" fontAlgn="base" hangingPunct="0">
        <a:spcBef>
          <a:spcPct val="20000"/>
        </a:spcBef>
        <a:spcAft>
          <a:spcPct val="0"/>
        </a:spcAft>
        <a:buFont typeface="Arial" charset="0"/>
        <a:buChar char="–"/>
        <a:defRPr sz="1900" kern="1200">
          <a:solidFill>
            <a:schemeClr val="tx1"/>
          </a:solidFill>
          <a:latin typeface="Georgia" panose="02040502050405020303" pitchFamily="18" charset="0"/>
          <a:ea typeface="+mn-ea"/>
          <a:cs typeface="Arial" pitchFamily="34" charset="0"/>
        </a:defRPr>
      </a:lvl2pPr>
      <a:lvl3pPr marL="1143000" indent="-228600" algn="just" rtl="0" eaLnBrk="0" fontAlgn="base" hangingPunct="0">
        <a:spcBef>
          <a:spcPct val="20000"/>
        </a:spcBef>
        <a:spcAft>
          <a:spcPct val="0"/>
        </a:spcAft>
        <a:buFont typeface="Arial" charset="0"/>
        <a:buChar char="•"/>
        <a:defRPr sz="1800" kern="1200">
          <a:solidFill>
            <a:schemeClr val="tx1"/>
          </a:solidFill>
          <a:latin typeface="Georgia" panose="02040502050405020303" pitchFamily="18" charset="0"/>
          <a:ea typeface="+mn-ea"/>
          <a:cs typeface="Arial" pitchFamily="34" charset="0"/>
        </a:defRPr>
      </a:lvl3pPr>
      <a:lvl4pPr marL="1600200" indent="-228600" algn="just" rtl="0" eaLnBrk="0" fontAlgn="base" hangingPunct="0">
        <a:spcBef>
          <a:spcPct val="20000"/>
        </a:spcBef>
        <a:spcAft>
          <a:spcPct val="0"/>
        </a:spcAft>
        <a:buFont typeface="Arial" charset="0"/>
        <a:buChar char="–"/>
        <a:defRPr sz="1700" kern="1200">
          <a:solidFill>
            <a:schemeClr val="tx1"/>
          </a:solidFill>
          <a:latin typeface="Georgia" panose="02040502050405020303" pitchFamily="18" charset="0"/>
          <a:ea typeface="+mn-ea"/>
          <a:cs typeface="Arial" pitchFamily="34" charset="0"/>
        </a:defRPr>
      </a:lvl4pPr>
      <a:lvl5pPr marL="2057400" indent="-228600" algn="just" rtl="0" eaLnBrk="0" fontAlgn="base" hangingPunct="0">
        <a:spcBef>
          <a:spcPct val="20000"/>
        </a:spcBef>
        <a:spcAft>
          <a:spcPct val="0"/>
        </a:spcAft>
        <a:buFont typeface="Arial" charset="0"/>
        <a:buChar char="»"/>
        <a:defRPr sz="1600" kern="1200">
          <a:solidFill>
            <a:schemeClr val="tx1"/>
          </a:solidFill>
          <a:latin typeface="Georgia" panose="02040502050405020303" pitchFamily="18"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23728" y="3111103"/>
            <a:ext cx="6840760" cy="1470025"/>
          </a:xfrm>
        </p:spPr>
        <p:txBody>
          <a:bodyPr>
            <a:normAutofit/>
          </a:bodyPr>
          <a:lstStyle/>
          <a:p>
            <a:r>
              <a:rPr lang="en-CA" dirty="0"/>
              <a:t>Writing tests</a:t>
            </a:r>
            <a:endParaRPr lang="en-CA" sz="2800" dirty="0"/>
          </a:p>
        </p:txBody>
      </p:sp>
    </p:spTree>
    <p:extLst>
      <p:ext uri="{BB962C8B-B14F-4D97-AF65-F5344CB8AC3E}">
        <p14:creationId xmlns:p14="http://schemas.microsoft.com/office/powerpoint/2010/main" val="13239743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Median of three</a:t>
            </a:r>
            <a:endParaRPr lang="en-CA" dirty="0"/>
          </a:p>
        </p:txBody>
      </p:sp>
      <p:sp>
        <p:nvSpPr>
          <p:cNvPr id="3" name="Content Placeholder 2"/>
          <p:cNvSpPr>
            <a:spLocks noGrp="1"/>
          </p:cNvSpPr>
          <p:nvPr>
            <p:ph idx="1"/>
          </p:nvPr>
        </p:nvSpPr>
        <p:spPr>
          <a:xfrm>
            <a:off x="457200" y="1600200"/>
            <a:ext cx="8003232" cy="4525963"/>
          </a:xfrm>
        </p:spPr>
        <p:txBody>
          <a:bodyPr>
            <a:normAutofit fontScale="92500" lnSpcReduction="20000"/>
          </a:bodyPr>
          <a:lstStyle/>
          <a:p>
            <a:r>
              <a:rPr lang="en-US" dirty="0"/>
              <a:t>Thus, here is our new </a:t>
            </a:r>
            <a:r>
              <a:rPr lang="en-US" dirty="0">
                <a:latin typeface="Consolas" panose="020B0609020204030204" pitchFamily="49" charset="0"/>
              </a:rPr>
              <a:t>main()</a:t>
            </a:r>
            <a:r>
              <a:rPr lang="en-US" dirty="0"/>
              <a:t> function:</a:t>
            </a:r>
          </a:p>
          <a:p>
            <a:pPr marL="857250" lvl="2" indent="0">
              <a:buNone/>
            </a:pPr>
            <a:r>
              <a:rPr lang="en-US" sz="1150" dirty="0" err="1">
                <a:solidFill>
                  <a:prstClr val="black"/>
                </a:solidFill>
                <a:latin typeface="Consolas" panose="020B0609020204030204" pitchFamily="49" charset="0"/>
              </a:rPr>
              <a:t>int</a:t>
            </a:r>
            <a:r>
              <a:rPr lang="en-US" sz="1150" dirty="0">
                <a:solidFill>
                  <a:prstClr val="black"/>
                </a:solidFill>
                <a:latin typeface="Consolas" panose="020B0609020204030204" pitchFamily="49" charset="0"/>
              </a:rPr>
              <a:t> main() {</a:t>
            </a:r>
          </a:p>
          <a:p>
            <a:pPr marL="857250" lvl="2" indent="0">
              <a:buNone/>
            </a:pPr>
            <a:r>
              <a:rPr lang="en-US" sz="1150" dirty="0">
                <a:latin typeface="Consolas" panose="020B0609020204030204" pitchFamily="49" charset="0"/>
              </a:rPr>
              <a:t>    </a:t>
            </a:r>
            <a:r>
              <a:rPr lang="en-US" sz="1150" dirty="0" err="1">
                <a:latin typeface="Consolas" panose="020B0609020204030204" pitchFamily="49" charset="0"/>
              </a:rPr>
              <a:t>std</a:t>
            </a:r>
            <a:r>
              <a:rPr lang="en-US" sz="1150" dirty="0">
                <a:latin typeface="Consolas" panose="020B0609020204030204" pitchFamily="49" charset="0"/>
              </a:rPr>
              <a:t>::</a:t>
            </a:r>
            <a:r>
              <a:rPr lang="en-US" sz="1150" dirty="0" err="1">
                <a:latin typeface="Consolas" panose="020B0609020204030204" pitchFamily="49" charset="0"/>
              </a:rPr>
              <a:t>cout</a:t>
            </a:r>
            <a:r>
              <a:rPr lang="en-US" sz="1150" dirty="0">
                <a:latin typeface="Consolas" panose="020B0609020204030204" pitchFamily="49" charset="0"/>
              </a:rPr>
              <a:t> &lt;&lt; median(  5.4,  3.5,  7.9 ) &lt;&lt; " =  5.4" &lt;&lt; </a:t>
            </a:r>
            <a:r>
              <a:rPr lang="en-US" sz="1150" dirty="0" err="1">
                <a:latin typeface="Consolas" panose="020B0609020204030204" pitchFamily="49" charset="0"/>
              </a:rPr>
              <a:t>std</a:t>
            </a:r>
            <a:r>
              <a:rPr lang="en-US" sz="1150" dirty="0">
                <a:latin typeface="Consolas" panose="020B0609020204030204" pitchFamily="49" charset="0"/>
              </a:rPr>
              <a:t>::</a:t>
            </a:r>
            <a:r>
              <a:rPr lang="en-US" sz="1150" dirty="0" err="1">
                <a:latin typeface="Consolas" panose="020B0609020204030204" pitchFamily="49" charset="0"/>
              </a:rPr>
              <a:t>endl</a:t>
            </a:r>
            <a:r>
              <a:rPr lang="en-US" sz="1150" dirty="0">
                <a:latin typeface="Consolas" panose="020B0609020204030204" pitchFamily="49" charset="0"/>
              </a:rPr>
              <a:t>;</a:t>
            </a:r>
            <a:endParaRPr lang="en-US" sz="1150" dirty="0"/>
          </a:p>
          <a:p>
            <a:pPr marL="857250" lvl="2" indent="0">
              <a:buNone/>
            </a:pPr>
            <a:r>
              <a:rPr lang="en-US" sz="1150" dirty="0">
                <a:latin typeface="Consolas" panose="020B0609020204030204" pitchFamily="49" charset="0"/>
              </a:rPr>
              <a:t>    </a:t>
            </a:r>
            <a:r>
              <a:rPr lang="en-US" sz="1150" dirty="0" err="1">
                <a:latin typeface="Consolas" panose="020B0609020204030204" pitchFamily="49" charset="0"/>
              </a:rPr>
              <a:t>std</a:t>
            </a:r>
            <a:r>
              <a:rPr lang="en-US" sz="1150" dirty="0">
                <a:latin typeface="Consolas" panose="020B0609020204030204" pitchFamily="49" charset="0"/>
              </a:rPr>
              <a:t>::</a:t>
            </a:r>
            <a:r>
              <a:rPr lang="en-US" sz="1150" dirty="0" err="1">
                <a:latin typeface="Consolas" panose="020B0609020204030204" pitchFamily="49" charset="0"/>
              </a:rPr>
              <a:t>cout</a:t>
            </a:r>
            <a:r>
              <a:rPr lang="en-US" sz="1150" dirty="0">
                <a:latin typeface="Consolas" panose="020B0609020204030204" pitchFamily="49" charset="0"/>
              </a:rPr>
              <a:t> &lt;&lt; median( -1.2,  3.5,  7.9 ) &lt;&lt; " =  3.5" &lt;&lt; </a:t>
            </a:r>
            <a:r>
              <a:rPr lang="en-US" sz="1150" dirty="0" err="1">
                <a:latin typeface="Consolas" panose="020B0609020204030204" pitchFamily="49" charset="0"/>
              </a:rPr>
              <a:t>std</a:t>
            </a:r>
            <a:r>
              <a:rPr lang="en-US" sz="1150" dirty="0">
                <a:latin typeface="Consolas" panose="020B0609020204030204" pitchFamily="49" charset="0"/>
              </a:rPr>
              <a:t>::</a:t>
            </a:r>
            <a:r>
              <a:rPr lang="en-US" sz="1150" dirty="0" err="1">
                <a:latin typeface="Consolas" panose="020B0609020204030204" pitchFamily="49" charset="0"/>
              </a:rPr>
              <a:t>endl</a:t>
            </a:r>
            <a:r>
              <a:rPr lang="en-US" sz="1150" dirty="0">
                <a:latin typeface="Consolas" panose="020B0609020204030204" pitchFamily="49" charset="0"/>
              </a:rPr>
              <a:t>;</a:t>
            </a:r>
            <a:endParaRPr lang="en-US" sz="1150" dirty="0"/>
          </a:p>
          <a:p>
            <a:pPr marL="857250" lvl="2" indent="0">
              <a:buNone/>
            </a:pPr>
            <a:r>
              <a:rPr lang="en-US" sz="1150" dirty="0">
                <a:latin typeface="Consolas" panose="020B0609020204030204" pitchFamily="49" charset="0"/>
              </a:rPr>
              <a:t>    </a:t>
            </a:r>
            <a:r>
              <a:rPr lang="en-US" sz="1150" dirty="0" err="1">
                <a:latin typeface="Consolas" panose="020B0609020204030204" pitchFamily="49" charset="0"/>
              </a:rPr>
              <a:t>std</a:t>
            </a:r>
            <a:r>
              <a:rPr lang="en-US" sz="1150" dirty="0">
                <a:latin typeface="Consolas" panose="020B0609020204030204" pitchFamily="49" charset="0"/>
              </a:rPr>
              <a:t>::</a:t>
            </a:r>
            <a:r>
              <a:rPr lang="en-US" sz="1150" dirty="0" err="1">
                <a:latin typeface="Consolas" panose="020B0609020204030204" pitchFamily="49" charset="0"/>
              </a:rPr>
              <a:t>cout</a:t>
            </a:r>
            <a:r>
              <a:rPr lang="en-US" sz="1150" dirty="0">
                <a:latin typeface="Consolas" panose="020B0609020204030204" pitchFamily="49" charset="0"/>
              </a:rPr>
              <a:t> &lt;&lt; median(  8.2, -8.5, -4.5 ) &lt;&lt; " = -4.5" &lt;&lt; </a:t>
            </a:r>
            <a:r>
              <a:rPr lang="en-US" sz="1150" dirty="0" err="1">
                <a:latin typeface="Consolas" panose="020B0609020204030204" pitchFamily="49" charset="0"/>
              </a:rPr>
              <a:t>std</a:t>
            </a:r>
            <a:r>
              <a:rPr lang="en-US" sz="1150" dirty="0">
                <a:latin typeface="Consolas" panose="020B0609020204030204" pitchFamily="49" charset="0"/>
              </a:rPr>
              <a:t>::</a:t>
            </a:r>
            <a:r>
              <a:rPr lang="en-US" sz="1150" dirty="0" err="1">
                <a:latin typeface="Consolas" panose="020B0609020204030204" pitchFamily="49" charset="0"/>
              </a:rPr>
              <a:t>endl</a:t>
            </a:r>
            <a:r>
              <a:rPr lang="en-US" sz="1150" dirty="0">
                <a:latin typeface="Consolas" panose="020B0609020204030204" pitchFamily="49" charset="0"/>
              </a:rPr>
              <a:t>;</a:t>
            </a:r>
          </a:p>
          <a:p>
            <a:pPr marL="857250" lvl="2" indent="0">
              <a:buNone/>
            </a:pPr>
            <a:endParaRPr lang="en-US" sz="1150" dirty="0">
              <a:latin typeface="Consolas" panose="020B0609020204030204" pitchFamily="49" charset="0"/>
            </a:endParaRPr>
          </a:p>
          <a:p>
            <a:pPr marL="857250" lvl="2" indent="0">
              <a:buNone/>
            </a:pPr>
            <a:r>
              <a:rPr lang="en-US" sz="1150" dirty="0">
                <a:latin typeface="Consolas" panose="020B0609020204030204" pitchFamily="49" charset="0"/>
              </a:rPr>
              <a:t>    </a:t>
            </a:r>
            <a:r>
              <a:rPr lang="en-US" sz="1150" dirty="0" err="1">
                <a:latin typeface="Consolas" panose="020B0609020204030204" pitchFamily="49" charset="0"/>
              </a:rPr>
              <a:t>std</a:t>
            </a:r>
            <a:r>
              <a:rPr lang="en-US" sz="1150" dirty="0">
                <a:latin typeface="Consolas" panose="020B0609020204030204" pitchFamily="49" charset="0"/>
              </a:rPr>
              <a:t>::</a:t>
            </a:r>
            <a:r>
              <a:rPr lang="en-US" sz="1150" dirty="0" err="1">
                <a:latin typeface="Consolas" panose="020B0609020204030204" pitchFamily="49" charset="0"/>
              </a:rPr>
              <a:t>cout</a:t>
            </a:r>
            <a:r>
              <a:rPr lang="en-US" sz="1150" dirty="0">
                <a:latin typeface="Consolas" panose="020B0609020204030204" pitchFamily="49" charset="0"/>
              </a:rPr>
              <a:t> &lt;&lt; median(  6.4,  7.5,  3.9 ) &lt;&lt; " =  6.4" &lt;&lt; </a:t>
            </a:r>
            <a:r>
              <a:rPr lang="en-US" sz="1150" dirty="0" err="1">
                <a:latin typeface="Consolas" panose="020B0609020204030204" pitchFamily="49" charset="0"/>
              </a:rPr>
              <a:t>std</a:t>
            </a:r>
            <a:r>
              <a:rPr lang="en-US" sz="1150" dirty="0">
                <a:latin typeface="Consolas" panose="020B0609020204030204" pitchFamily="49" charset="0"/>
              </a:rPr>
              <a:t>::</a:t>
            </a:r>
            <a:r>
              <a:rPr lang="en-US" sz="1150" dirty="0" err="1">
                <a:latin typeface="Consolas" panose="020B0609020204030204" pitchFamily="49" charset="0"/>
              </a:rPr>
              <a:t>endl</a:t>
            </a:r>
            <a:r>
              <a:rPr lang="en-US" sz="1150" dirty="0">
                <a:latin typeface="Consolas" panose="020B0609020204030204" pitchFamily="49" charset="0"/>
              </a:rPr>
              <a:t>;</a:t>
            </a:r>
          </a:p>
          <a:p>
            <a:pPr marL="857250" lvl="2" indent="0">
              <a:buNone/>
            </a:pPr>
            <a:r>
              <a:rPr lang="en-US" sz="1150" dirty="0">
                <a:latin typeface="Consolas" panose="020B0609020204030204" pitchFamily="49" charset="0"/>
              </a:rPr>
              <a:t>    </a:t>
            </a:r>
            <a:r>
              <a:rPr lang="en-US" sz="1150" dirty="0" err="1">
                <a:latin typeface="Consolas" panose="020B0609020204030204" pitchFamily="49" charset="0"/>
              </a:rPr>
              <a:t>std</a:t>
            </a:r>
            <a:r>
              <a:rPr lang="en-US" sz="1150" dirty="0">
                <a:latin typeface="Consolas" panose="020B0609020204030204" pitchFamily="49" charset="0"/>
              </a:rPr>
              <a:t>::</a:t>
            </a:r>
            <a:r>
              <a:rPr lang="en-US" sz="1150" dirty="0" err="1">
                <a:latin typeface="Consolas" panose="020B0609020204030204" pitchFamily="49" charset="0"/>
              </a:rPr>
              <a:t>cout</a:t>
            </a:r>
            <a:r>
              <a:rPr lang="en-US" sz="1150" dirty="0">
                <a:latin typeface="Consolas" panose="020B0609020204030204" pitchFamily="49" charset="0"/>
              </a:rPr>
              <a:t> &lt;&lt; median( 11.2,  1.5, -8.5 ) &lt;&lt; " =  1.5" &lt;&lt; </a:t>
            </a:r>
            <a:r>
              <a:rPr lang="en-US" sz="1150" dirty="0" err="1">
                <a:latin typeface="Consolas" panose="020B0609020204030204" pitchFamily="49" charset="0"/>
              </a:rPr>
              <a:t>std</a:t>
            </a:r>
            <a:r>
              <a:rPr lang="en-US" sz="1150" dirty="0">
                <a:latin typeface="Consolas" panose="020B0609020204030204" pitchFamily="49" charset="0"/>
              </a:rPr>
              <a:t>::</a:t>
            </a:r>
            <a:r>
              <a:rPr lang="en-US" sz="1150" dirty="0" err="1">
                <a:latin typeface="Consolas" panose="020B0609020204030204" pitchFamily="49" charset="0"/>
              </a:rPr>
              <a:t>endl</a:t>
            </a:r>
            <a:r>
              <a:rPr lang="en-US" sz="1150" dirty="0">
                <a:latin typeface="Consolas" panose="020B0609020204030204" pitchFamily="49" charset="0"/>
              </a:rPr>
              <a:t>;</a:t>
            </a:r>
          </a:p>
          <a:p>
            <a:pPr marL="857250" lvl="2" indent="0">
              <a:buNone/>
            </a:pPr>
            <a:r>
              <a:rPr lang="en-US" sz="1150" dirty="0">
                <a:latin typeface="Consolas" panose="020B0609020204030204" pitchFamily="49" charset="0"/>
              </a:rPr>
              <a:t>    </a:t>
            </a:r>
            <a:r>
              <a:rPr lang="en-US" sz="1150" dirty="0" err="1">
                <a:latin typeface="Consolas" panose="020B0609020204030204" pitchFamily="49" charset="0"/>
              </a:rPr>
              <a:t>std</a:t>
            </a:r>
            <a:r>
              <a:rPr lang="en-US" sz="1150" dirty="0">
                <a:latin typeface="Consolas" panose="020B0609020204030204" pitchFamily="49" charset="0"/>
              </a:rPr>
              <a:t>::</a:t>
            </a:r>
            <a:r>
              <a:rPr lang="en-US" sz="1150" dirty="0" err="1">
                <a:latin typeface="Consolas" panose="020B0609020204030204" pitchFamily="49" charset="0"/>
              </a:rPr>
              <a:t>cout</a:t>
            </a:r>
            <a:r>
              <a:rPr lang="en-US" sz="1150" dirty="0">
                <a:latin typeface="Consolas" panose="020B0609020204030204" pitchFamily="49" charset="0"/>
              </a:rPr>
              <a:t> &lt;&lt; median( -8.3, 22.5, -2.5 ) &lt;&lt; " = -2.5" &lt;&lt; </a:t>
            </a:r>
            <a:r>
              <a:rPr lang="en-US" sz="1150" dirty="0" err="1">
                <a:latin typeface="Consolas" panose="020B0609020204030204" pitchFamily="49" charset="0"/>
              </a:rPr>
              <a:t>std</a:t>
            </a:r>
            <a:r>
              <a:rPr lang="en-US" sz="1150" dirty="0">
                <a:latin typeface="Consolas" panose="020B0609020204030204" pitchFamily="49" charset="0"/>
              </a:rPr>
              <a:t>::</a:t>
            </a:r>
            <a:r>
              <a:rPr lang="en-US" sz="1150" dirty="0" err="1">
                <a:latin typeface="Consolas" panose="020B0609020204030204" pitchFamily="49" charset="0"/>
              </a:rPr>
              <a:t>endl</a:t>
            </a:r>
            <a:r>
              <a:rPr lang="en-US" sz="1150" dirty="0">
                <a:latin typeface="Consolas" panose="020B0609020204030204" pitchFamily="49" charset="0"/>
              </a:rPr>
              <a:t>;</a:t>
            </a:r>
          </a:p>
          <a:p>
            <a:pPr marL="857250" lvl="2" indent="0">
              <a:buNone/>
            </a:pPr>
            <a:endParaRPr lang="en-US" sz="1150" dirty="0"/>
          </a:p>
          <a:p>
            <a:pPr marL="857250" lvl="2" indent="0">
              <a:buNone/>
            </a:pPr>
            <a:r>
              <a:rPr lang="en-US" sz="1150" dirty="0">
                <a:latin typeface="Consolas" panose="020B0609020204030204" pitchFamily="49" charset="0"/>
              </a:rPr>
              <a:t>    </a:t>
            </a:r>
            <a:r>
              <a:rPr lang="en-US" sz="1150" dirty="0" err="1">
                <a:latin typeface="Consolas" panose="020B0609020204030204" pitchFamily="49" charset="0"/>
              </a:rPr>
              <a:t>std</a:t>
            </a:r>
            <a:r>
              <a:rPr lang="en-US" sz="1150" dirty="0">
                <a:latin typeface="Consolas" panose="020B0609020204030204" pitchFamily="49" charset="0"/>
              </a:rPr>
              <a:t>::</a:t>
            </a:r>
            <a:r>
              <a:rPr lang="en-US" sz="1150" dirty="0" err="1">
                <a:latin typeface="Consolas" panose="020B0609020204030204" pitchFamily="49" charset="0"/>
              </a:rPr>
              <a:t>cout</a:t>
            </a:r>
            <a:r>
              <a:rPr lang="en-US" sz="1150" dirty="0">
                <a:latin typeface="Consolas" panose="020B0609020204030204" pitchFamily="49" charset="0"/>
              </a:rPr>
              <a:t> &lt;&lt; median(  1.1,  1.1,  1.1 ) &lt;&lt; " =  1.1" &lt;&lt; </a:t>
            </a:r>
            <a:r>
              <a:rPr lang="en-US" sz="1150" dirty="0" err="1">
                <a:latin typeface="Consolas" panose="020B0609020204030204" pitchFamily="49" charset="0"/>
              </a:rPr>
              <a:t>std</a:t>
            </a:r>
            <a:r>
              <a:rPr lang="en-US" sz="1150" dirty="0">
                <a:latin typeface="Consolas" panose="020B0609020204030204" pitchFamily="49" charset="0"/>
              </a:rPr>
              <a:t>::</a:t>
            </a:r>
            <a:r>
              <a:rPr lang="en-US" sz="1150" dirty="0" err="1">
                <a:latin typeface="Consolas" panose="020B0609020204030204" pitchFamily="49" charset="0"/>
              </a:rPr>
              <a:t>endl</a:t>
            </a:r>
            <a:r>
              <a:rPr lang="en-US" sz="1150" dirty="0">
                <a:latin typeface="Consolas" panose="020B0609020204030204" pitchFamily="49" charset="0"/>
              </a:rPr>
              <a:t>;</a:t>
            </a:r>
            <a:endParaRPr lang="en-US" sz="1150" dirty="0"/>
          </a:p>
          <a:p>
            <a:pPr marL="857250" lvl="2" indent="0">
              <a:buNone/>
            </a:pPr>
            <a:endParaRPr lang="en-US" sz="1150" dirty="0">
              <a:latin typeface="Consolas" panose="020B0609020204030204" pitchFamily="49" charset="0"/>
            </a:endParaRPr>
          </a:p>
          <a:p>
            <a:pPr marL="857250" lvl="2" indent="0">
              <a:buNone/>
            </a:pPr>
            <a:r>
              <a:rPr lang="en-US" sz="1150" dirty="0">
                <a:latin typeface="Consolas" panose="020B0609020204030204" pitchFamily="49" charset="0"/>
              </a:rPr>
              <a:t>    </a:t>
            </a:r>
            <a:r>
              <a:rPr lang="en-US" sz="1150" dirty="0" err="1">
                <a:latin typeface="Consolas" panose="020B0609020204030204" pitchFamily="49" charset="0"/>
              </a:rPr>
              <a:t>std</a:t>
            </a:r>
            <a:r>
              <a:rPr lang="en-US" sz="1150" dirty="0">
                <a:latin typeface="Consolas" panose="020B0609020204030204" pitchFamily="49" charset="0"/>
              </a:rPr>
              <a:t>::</a:t>
            </a:r>
            <a:r>
              <a:rPr lang="en-US" sz="1150" dirty="0" err="1">
                <a:latin typeface="Consolas" panose="020B0609020204030204" pitchFamily="49" charset="0"/>
              </a:rPr>
              <a:t>cout</a:t>
            </a:r>
            <a:r>
              <a:rPr lang="en-US" sz="1150" dirty="0">
                <a:latin typeface="Consolas" panose="020B0609020204030204" pitchFamily="49" charset="0"/>
              </a:rPr>
              <a:t> &lt;&lt; median( -5.4, -9.5, -5.4 ) &lt;&lt; " = -5.4" &lt;&lt; </a:t>
            </a:r>
            <a:r>
              <a:rPr lang="en-US" sz="1150" dirty="0" err="1">
                <a:latin typeface="Consolas" panose="020B0609020204030204" pitchFamily="49" charset="0"/>
              </a:rPr>
              <a:t>std</a:t>
            </a:r>
            <a:r>
              <a:rPr lang="en-US" sz="1150" dirty="0">
                <a:latin typeface="Consolas" panose="020B0609020204030204" pitchFamily="49" charset="0"/>
              </a:rPr>
              <a:t>::</a:t>
            </a:r>
            <a:r>
              <a:rPr lang="en-US" sz="1150" dirty="0" err="1">
                <a:latin typeface="Consolas" panose="020B0609020204030204" pitchFamily="49" charset="0"/>
              </a:rPr>
              <a:t>endl</a:t>
            </a:r>
            <a:r>
              <a:rPr lang="en-US" sz="1150" dirty="0">
                <a:latin typeface="Consolas" panose="020B0609020204030204" pitchFamily="49" charset="0"/>
              </a:rPr>
              <a:t>;</a:t>
            </a:r>
          </a:p>
          <a:p>
            <a:pPr marL="857250" lvl="2" indent="0">
              <a:buNone/>
            </a:pPr>
            <a:r>
              <a:rPr lang="en-US" sz="1150" dirty="0">
                <a:latin typeface="Consolas" panose="020B0609020204030204" pitchFamily="49" charset="0"/>
              </a:rPr>
              <a:t>    </a:t>
            </a:r>
            <a:r>
              <a:rPr lang="en-US" sz="1150" dirty="0" err="1">
                <a:latin typeface="Consolas" panose="020B0609020204030204" pitchFamily="49" charset="0"/>
              </a:rPr>
              <a:t>std</a:t>
            </a:r>
            <a:r>
              <a:rPr lang="en-US" sz="1150" dirty="0">
                <a:latin typeface="Consolas" panose="020B0609020204030204" pitchFamily="49" charset="0"/>
              </a:rPr>
              <a:t>::</a:t>
            </a:r>
            <a:r>
              <a:rPr lang="en-US" sz="1150" dirty="0" err="1">
                <a:latin typeface="Consolas" panose="020B0609020204030204" pitchFamily="49" charset="0"/>
              </a:rPr>
              <a:t>cout</a:t>
            </a:r>
            <a:r>
              <a:rPr lang="en-US" sz="1150" dirty="0">
                <a:latin typeface="Consolas" panose="020B0609020204030204" pitchFamily="49" charset="0"/>
              </a:rPr>
              <a:t> &lt;&lt; median( -9.2,  7.5,  7.5 ) &lt;&lt; " =  7.5" &lt;&lt; </a:t>
            </a:r>
            <a:r>
              <a:rPr lang="en-US" sz="1150" dirty="0" err="1">
                <a:latin typeface="Consolas" panose="020B0609020204030204" pitchFamily="49" charset="0"/>
              </a:rPr>
              <a:t>std</a:t>
            </a:r>
            <a:r>
              <a:rPr lang="en-US" sz="1150" dirty="0">
                <a:latin typeface="Consolas" panose="020B0609020204030204" pitchFamily="49" charset="0"/>
              </a:rPr>
              <a:t>::</a:t>
            </a:r>
            <a:r>
              <a:rPr lang="en-US" sz="1150" dirty="0" err="1">
                <a:latin typeface="Consolas" panose="020B0609020204030204" pitchFamily="49" charset="0"/>
              </a:rPr>
              <a:t>endl</a:t>
            </a:r>
            <a:r>
              <a:rPr lang="en-US" sz="1150" dirty="0">
                <a:latin typeface="Consolas" panose="020B0609020204030204" pitchFamily="49" charset="0"/>
              </a:rPr>
              <a:t>;</a:t>
            </a:r>
          </a:p>
          <a:p>
            <a:pPr marL="857250" lvl="2" indent="0">
              <a:buNone/>
            </a:pPr>
            <a:r>
              <a:rPr lang="en-US" sz="1150" dirty="0">
                <a:latin typeface="Consolas" panose="020B0609020204030204" pitchFamily="49" charset="0"/>
              </a:rPr>
              <a:t>    </a:t>
            </a:r>
            <a:r>
              <a:rPr lang="en-US" sz="1150" dirty="0" err="1">
                <a:latin typeface="Consolas" panose="020B0609020204030204" pitchFamily="49" charset="0"/>
              </a:rPr>
              <a:t>std</a:t>
            </a:r>
            <a:r>
              <a:rPr lang="en-US" sz="1150" dirty="0">
                <a:latin typeface="Consolas" panose="020B0609020204030204" pitchFamily="49" charset="0"/>
              </a:rPr>
              <a:t>::</a:t>
            </a:r>
            <a:r>
              <a:rPr lang="en-US" sz="1150" dirty="0" err="1">
                <a:latin typeface="Consolas" panose="020B0609020204030204" pitchFamily="49" charset="0"/>
              </a:rPr>
              <a:t>cout</a:t>
            </a:r>
            <a:r>
              <a:rPr lang="en-US" sz="1150" dirty="0">
                <a:latin typeface="Consolas" panose="020B0609020204030204" pitchFamily="49" charset="0"/>
              </a:rPr>
              <a:t> &lt;&lt; median(  8.2,  8.2, -4.5 ) &lt;&lt; " =  8.2" &lt;&lt; </a:t>
            </a:r>
            <a:r>
              <a:rPr lang="en-US" sz="1150" dirty="0" err="1">
                <a:latin typeface="Consolas" panose="020B0609020204030204" pitchFamily="49" charset="0"/>
              </a:rPr>
              <a:t>std</a:t>
            </a:r>
            <a:r>
              <a:rPr lang="en-US" sz="1150" dirty="0">
                <a:latin typeface="Consolas" panose="020B0609020204030204" pitchFamily="49" charset="0"/>
              </a:rPr>
              <a:t>::</a:t>
            </a:r>
            <a:r>
              <a:rPr lang="en-US" sz="1150" dirty="0" err="1">
                <a:latin typeface="Consolas" panose="020B0609020204030204" pitchFamily="49" charset="0"/>
              </a:rPr>
              <a:t>endl</a:t>
            </a:r>
            <a:r>
              <a:rPr lang="en-US" sz="1150" dirty="0">
                <a:latin typeface="Consolas" panose="020B0609020204030204" pitchFamily="49" charset="0"/>
              </a:rPr>
              <a:t>;</a:t>
            </a:r>
          </a:p>
          <a:p>
            <a:pPr marL="857250" lvl="2" indent="0">
              <a:buNone/>
            </a:pPr>
            <a:endParaRPr lang="en-US" sz="1150" dirty="0">
              <a:latin typeface="Consolas" panose="020B0609020204030204" pitchFamily="49" charset="0"/>
            </a:endParaRPr>
          </a:p>
          <a:p>
            <a:pPr marL="857250" lvl="2" indent="0">
              <a:buNone/>
            </a:pPr>
            <a:r>
              <a:rPr lang="en-US" sz="1150" dirty="0">
                <a:latin typeface="Consolas" panose="020B0609020204030204" pitchFamily="49" charset="0"/>
              </a:rPr>
              <a:t>    </a:t>
            </a:r>
            <a:r>
              <a:rPr lang="en-US" sz="1150" dirty="0" err="1">
                <a:latin typeface="Consolas" panose="020B0609020204030204" pitchFamily="49" charset="0"/>
              </a:rPr>
              <a:t>std</a:t>
            </a:r>
            <a:r>
              <a:rPr lang="en-US" sz="1150" dirty="0">
                <a:latin typeface="Consolas" panose="020B0609020204030204" pitchFamily="49" charset="0"/>
              </a:rPr>
              <a:t>::</a:t>
            </a:r>
            <a:r>
              <a:rPr lang="en-US" sz="1150" dirty="0" err="1">
                <a:latin typeface="Consolas" panose="020B0609020204030204" pitchFamily="49" charset="0"/>
              </a:rPr>
              <a:t>cout</a:t>
            </a:r>
            <a:r>
              <a:rPr lang="en-US" sz="1150" dirty="0">
                <a:latin typeface="Consolas" panose="020B0609020204030204" pitchFamily="49" charset="0"/>
              </a:rPr>
              <a:t> &lt;&lt; median( -1.5,  8.9, -1.5 ) &lt;&lt; " = -1.5" &lt;&lt; </a:t>
            </a:r>
            <a:r>
              <a:rPr lang="en-US" sz="1150" dirty="0" err="1">
                <a:latin typeface="Consolas" panose="020B0609020204030204" pitchFamily="49" charset="0"/>
              </a:rPr>
              <a:t>std</a:t>
            </a:r>
            <a:r>
              <a:rPr lang="en-US" sz="1150" dirty="0">
                <a:latin typeface="Consolas" panose="020B0609020204030204" pitchFamily="49" charset="0"/>
              </a:rPr>
              <a:t>::</a:t>
            </a:r>
            <a:r>
              <a:rPr lang="en-US" sz="1150" dirty="0" err="1">
                <a:latin typeface="Consolas" panose="020B0609020204030204" pitchFamily="49" charset="0"/>
              </a:rPr>
              <a:t>endl</a:t>
            </a:r>
            <a:r>
              <a:rPr lang="en-US" sz="1150" dirty="0">
                <a:latin typeface="Consolas" panose="020B0609020204030204" pitchFamily="49" charset="0"/>
              </a:rPr>
              <a:t>;</a:t>
            </a:r>
          </a:p>
          <a:p>
            <a:pPr marL="857250" lvl="2" indent="0">
              <a:buNone/>
            </a:pPr>
            <a:r>
              <a:rPr lang="en-US" sz="1150" dirty="0">
                <a:latin typeface="Consolas" panose="020B0609020204030204" pitchFamily="49" charset="0"/>
              </a:rPr>
              <a:t>    </a:t>
            </a:r>
            <a:r>
              <a:rPr lang="en-US" sz="1150" dirty="0" err="1">
                <a:latin typeface="Consolas" panose="020B0609020204030204" pitchFamily="49" charset="0"/>
              </a:rPr>
              <a:t>std</a:t>
            </a:r>
            <a:r>
              <a:rPr lang="en-US" sz="1150" dirty="0">
                <a:latin typeface="Consolas" panose="020B0609020204030204" pitchFamily="49" charset="0"/>
              </a:rPr>
              <a:t>::</a:t>
            </a:r>
            <a:r>
              <a:rPr lang="en-US" sz="1150" dirty="0" err="1">
                <a:latin typeface="Consolas" panose="020B0609020204030204" pitchFamily="49" charset="0"/>
              </a:rPr>
              <a:t>cout</a:t>
            </a:r>
            <a:r>
              <a:rPr lang="en-US" sz="1150" dirty="0">
                <a:latin typeface="Consolas" panose="020B0609020204030204" pitchFamily="49" charset="0"/>
              </a:rPr>
              <a:t> &lt;&lt; median( 19.2, -1.5, -1.5 ) &lt;&lt; " = -1.5" &lt;&lt; </a:t>
            </a:r>
            <a:r>
              <a:rPr lang="en-US" sz="1150" dirty="0" err="1">
                <a:latin typeface="Consolas" panose="020B0609020204030204" pitchFamily="49" charset="0"/>
              </a:rPr>
              <a:t>std</a:t>
            </a:r>
            <a:r>
              <a:rPr lang="en-US" sz="1150" dirty="0">
                <a:latin typeface="Consolas" panose="020B0609020204030204" pitchFamily="49" charset="0"/>
              </a:rPr>
              <a:t>::</a:t>
            </a:r>
            <a:r>
              <a:rPr lang="en-US" sz="1150" dirty="0" err="1">
                <a:latin typeface="Consolas" panose="020B0609020204030204" pitchFamily="49" charset="0"/>
              </a:rPr>
              <a:t>endl</a:t>
            </a:r>
            <a:r>
              <a:rPr lang="en-US" sz="1150" dirty="0">
                <a:latin typeface="Consolas" panose="020B0609020204030204" pitchFamily="49" charset="0"/>
              </a:rPr>
              <a:t>;</a:t>
            </a:r>
          </a:p>
          <a:p>
            <a:pPr marL="857250" lvl="2" indent="0">
              <a:buNone/>
            </a:pPr>
            <a:r>
              <a:rPr lang="en-US" sz="1150" dirty="0">
                <a:latin typeface="Consolas" panose="020B0609020204030204" pitchFamily="49" charset="0"/>
              </a:rPr>
              <a:t>    </a:t>
            </a:r>
            <a:r>
              <a:rPr lang="en-US" sz="1150" dirty="0" err="1">
                <a:latin typeface="Consolas" panose="020B0609020204030204" pitchFamily="49" charset="0"/>
              </a:rPr>
              <a:t>std</a:t>
            </a:r>
            <a:r>
              <a:rPr lang="en-US" sz="1150" dirty="0">
                <a:latin typeface="Consolas" panose="020B0609020204030204" pitchFamily="49" charset="0"/>
              </a:rPr>
              <a:t>::</a:t>
            </a:r>
            <a:r>
              <a:rPr lang="en-US" sz="1150" dirty="0" err="1">
                <a:latin typeface="Consolas" panose="020B0609020204030204" pitchFamily="49" charset="0"/>
              </a:rPr>
              <a:t>cout</a:t>
            </a:r>
            <a:r>
              <a:rPr lang="en-US" sz="1150" dirty="0">
                <a:latin typeface="Consolas" panose="020B0609020204030204" pitchFamily="49" charset="0"/>
              </a:rPr>
              <a:t> &lt;&lt; median(  8.6,  8.6, 99.5 ) &lt;&lt; " =  8.6" &lt;&lt; </a:t>
            </a:r>
            <a:r>
              <a:rPr lang="en-US" sz="1150" dirty="0" err="1">
                <a:latin typeface="Consolas" panose="020B0609020204030204" pitchFamily="49" charset="0"/>
              </a:rPr>
              <a:t>std</a:t>
            </a:r>
            <a:r>
              <a:rPr lang="en-US" sz="1150" dirty="0">
                <a:latin typeface="Consolas" panose="020B0609020204030204" pitchFamily="49" charset="0"/>
              </a:rPr>
              <a:t>::</a:t>
            </a:r>
            <a:r>
              <a:rPr lang="en-US" sz="1150" dirty="0" err="1">
                <a:latin typeface="Consolas" panose="020B0609020204030204" pitchFamily="49" charset="0"/>
              </a:rPr>
              <a:t>endl</a:t>
            </a:r>
            <a:r>
              <a:rPr lang="en-US" sz="1150" dirty="0">
                <a:latin typeface="Consolas" panose="020B0609020204030204" pitchFamily="49" charset="0"/>
              </a:rPr>
              <a:t>;</a:t>
            </a:r>
          </a:p>
          <a:p>
            <a:pPr marL="857250" lvl="2" indent="0">
              <a:buNone/>
            </a:pPr>
            <a:endParaRPr lang="en-US" sz="1150" dirty="0">
              <a:latin typeface="Consolas" panose="020B0609020204030204" pitchFamily="49" charset="0"/>
            </a:endParaRPr>
          </a:p>
          <a:p>
            <a:pPr marL="857250" lvl="2" indent="0">
              <a:buNone/>
            </a:pPr>
            <a:r>
              <a:rPr lang="en-US" sz="1150" dirty="0">
                <a:latin typeface="Consolas" panose="020B0609020204030204" pitchFamily="49" charset="0"/>
              </a:rPr>
              <a:t>    </a:t>
            </a:r>
            <a:r>
              <a:rPr lang="en-US" sz="1150" dirty="0" err="1">
                <a:latin typeface="Consolas" panose="020B0609020204030204" pitchFamily="49" charset="0"/>
              </a:rPr>
              <a:t>std</a:t>
            </a:r>
            <a:r>
              <a:rPr lang="en-US" sz="1150" dirty="0">
                <a:latin typeface="Consolas" panose="020B0609020204030204" pitchFamily="49" charset="0"/>
              </a:rPr>
              <a:t>::</a:t>
            </a:r>
            <a:r>
              <a:rPr lang="en-US" sz="1150" dirty="0" err="1">
                <a:latin typeface="Consolas" panose="020B0609020204030204" pitchFamily="49" charset="0"/>
              </a:rPr>
              <a:t>cout</a:t>
            </a:r>
            <a:r>
              <a:rPr lang="en-US" sz="1150" dirty="0">
                <a:latin typeface="Consolas" panose="020B0609020204030204" pitchFamily="49" charset="0"/>
              </a:rPr>
              <a:t> &lt;&lt; median( -5.092e73,  3.5113e99, -9.283e-82 )</a:t>
            </a:r>
          </a:p>
          <a:p>
            <a:pPr marL="857250" lvl="2" indent="0">
              <a:buNone/>
            </a:pPr>
            <a:r>
              <a:rPr lang="en-US" sz="1150" dirty="0">
                <a:latin typeface="Consolas" panose="020B0609020204030204" pitchFamily="49" charset="0"/>
              </a:rPr>
              <a:t>              &lt;&lt; " = -5.092e73" &lt;&lt; </a:t>
            </a:r>
            <a:r>
              <a:rPr lang="en-US" sz="1150" dirty="0" err="1">
                <a:latin typeface="Consolas" panose="020B0609020204030204" pitchFamily="49" charset="0"/>
              </a:rPr>
              <a:t>std</a:t>
            </a:r>
            <a:r>
              <a:rPr lang="en-US" sz="1150" dirty="0">
                <a:latin typeface="Consolas" panose="020B0609020204030204" pitchFamily="49" charset="0"/>
              </a:rPr>
              <a:t>::</a:t>
            </a:r>
            <a:r>
              <a:rPr lang="en-US" sz="1150" dirty="0" err="1">
                <a:latin typeface="Consolas" panose="020B0609020204030204" pitchFamily="49" charset="0"/>
              </a:rPr>
              <a:t>endl</a:t>
            </a:r>
            <a:r>
              <a:rPr lang="en-US" sz="1150" dirty="0">
                <a:latin typeface="Consolas" panose="020B0609020204030204" pitchFamily="49" charset="0"/>
              </a:rPr>
              <a:t>;</a:t>
            </a:r>
          </a:p>
          <a:p>
            <a:pPr marL="857250" lvl="2" indent="0">
              <a:buNone/>
            </a:pPr>
            <a:r>
              <a:rPr lang="en-US" sz="1150" dirty="0">
                <a:latin typeface="Consolas" panose="020B0609020204030204" pitchFamily="49" charset="0"/>
              </a:rPr>
              <a:t>    return 0;</a:t>
            </a:r>
          </a:p>
          <a:p>
            <a:pPr marL="857250" lvl="2" indent="0">
              <a:buNone/>
            </a:pPr>
            <a:r>
              <a:rPr lang="en-US" sz="1150" dirty="0">
                <a:latin typeface="Consolas" panose="020B0609020204030204" pitchFamily="49" charset="0"/>
              </a:rPr>
              <a:t>}</a:t>
            </a:r>
            <a:endParaRPr lang="en-US" sz="1150" dirty="0"/>
          </a:p>
        </p:txBody>
      </p:sp>
    </p:spTree>
    <p:custDataLst>
      <p:tags r:id="rId1"/>
    </p:custDataLst>
    <p:extLst>
      <p:ext uri="{BB962C8B-B14F-4D97-AF65-F5344CB8AC3E}">
        <p14:creationId xmlns:p14="http://schemas.microsoft.com/office/powerpoint/2010/main" val="2809679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Median of three</a:t>
            </a:r>
            <a:endParaRPr lang="en-CA" dirty="0"/>
          </a:p>
        </p:txBody>
      </p:sp>
      <p:sp>
        <p:nvSpPr>
          <p:cNvPr id="3" name="Content Placeholder 2"/>
          <p:cNvSpPr>
            <a:spLocks noGrp="1"/>
          </p:cNvSpPr>
          <p:nvPr>
            <p:ph idx="1"/>
          </p:nvPr>
        </p:nvSpPr>
        <p:spPr>
          <a:xfrm>
            <a:off x="457200" y="1600200"/>
            <a:ext cx="8003232" cy="4525963"/>
          </a:xfrm>
        </p:spPr>
        <p:txBody>
          <a:bodyPr>
            <a:normAutofit fontScale="92500" lnSpcReduction="10000"/>
          </a:bodyPr>
          <a:lstStyle/>
          <a:p>
            <a:r>
              <a:rPr lang="en-US" dirty="0"/>
              <a:t>If you execute your code, it should compile:</a:t>
            </a:r>
          </a:p>
          <a:p>
            <a:pPr marL="0" indent="0">
              <a:buNone/>
            </a:pPr>
            <a:endParaRPr lang="en-US" dirty="0"/>
          </a:p>
          <a:p>
            <a:pPr marL="0" indent="0">
              <a:buNone/>
            </a:pPr>
            <a:endParaRPr lang="en-US" dirty="0"/>
          </a:p>
          <a:p>
            <a:pPr marL="1314450" lvl="3" indent="0">
              <a:buNone/>
            </a:pPr>
            <a:r>
              <a:rPr lang="en-US" sz="1400" dirty="0">
                <a:solidFill>
                  <a:srgbClr val="0070C0"/>
                </a:solidFill>
              </a:rPr>
              <a:t>Output:</a:t>
            </a:r>
          </a:p>
          <a:p>
            <a:pPr marL="1314450" lvl="3" indent="0">
              <a:buNone/>
            </a:pPr>
            <a:r>
              <a:rPr lang="en-US" sz="1400" dirty="0">
                <a:solidFill>
                  <a:srgbClr val="0070C0"/>
                </a:solidFill>
                <a:latin typeface="Consolas" panose="020B0609020204030204" pitchFamily="49" charset="0"/>
              </a:rPr>
              <a:t>    0 =  5.4</a:t>
            </a:r>
          </a:p>
          <a:p>
            <a:pPr marL="1314450" lvl="3" indent="0">
              <a:buNone/>
            </a:pPr>
            <a:r>
              <a:rPr lang="en-US" sz="1400" dirty="0">
                <a:solidFill>
                  <a:srgbClr val="0070C0"/>
                </a:solidFill>
                <a:latin typeface="Consolas" panose="020B0609020204030204" pitchFamily="49" charset="0"/>
              </a:rPr>
              <a:t>    0 =  3.5</a:t>
            </a:r>
          </a:p>
          <a:p>
            <a:pPr marL="1314450" lvl="3" indent="0">
              <a:buNone/>
            </a:pPr>
            <a:r>
              <a:rPr lang="en-US" sz="1400" dirty="0">
                <a:solidFill>
                  <a:srgbClr val="0070C0"/>
                </a:solidFill>
                <a:latin typeface="Consolas" panose="020B0609020204030204" pitchFamily="49" charset="0"/>
              </a:rPr>
              <a:t>    0 = -4.5</a:t>
            </a:r>
          </a:p>
          <a:p>
            <a:pPr marL="1314450" lvl="3" indent="0">
              <a:buNone/>
            </a:pPr>
            <a:r>
              <a:rPr lang="en-US" sz="1400" dirty="0">
                <a:solidFill>
                  <a:srgbClr val="0070C0"/>
                </a:solidFill>
                <a:latin typeface="Consolas" panose="020B0609020204030204" pitchFamily="49" charset="0"/>
              </a:rPr>
              <a:t>    0 =  5.4</a:t>
            </a:r>
          </a:p>
          <a:p>
            <a:pPr marL="1314450" lvl="3" indent="0">
              <a:buNone/>
            </a:pPr>
            <a:r>
              <a:rPr lang="en-US" sz="1400" dirty="0">
                <a:solidFill>
                  <a:srgbClr val="0070C0"/>
                </a:solidFill>
                <a:latin typeface="Consolas" panose="020B0609020204030204" pitchFamily="49" charset="0"/>
              </a:rPr>
              <a:t>    0 =  3.5</a:t>
            </a:r>
          </a:p>
          <a:p>
            <a:pPr marL="1314450" lvl="3" indent="0">
              <a:buNone/>
            </a:pPr>
            <a:r>
              <a:rPr lang="en-US" sz="1400" dirty="0">
                <a:solidFill>
                  <a:srgbClr val="0070C0"/>
                </a:solidFill>
                <a:latin typeface="Consolas" panose="020B0609020204030204" pitchFamily="49" charset="0"/>
              </a:rPr>
              <a:t>    0 = -4.5</a:t>
            </a:r>
          </a:p>
          <a:p>
            <a:pPr marL="1314450" lvl="3" indent="0">
              <a:buNone/>
            </a:pPr>
            <a:r>
              <a:rPr lang="en-US" sz="1400" dirty="0">
                <a:solidFill>
                  <a:srgbClr val="0070C0"/>
                </a:solidFill>
                <a:latin typeface="Consolas" panose="020B0609020204030204" pitchFamily="49" charset="0"/>
              </a:rPr>
              <a:t>    0 =  1.1</a:t>
            </a:r>
          </a:p>
          <a:p>
            <a:pPr marL="1314450" lvl="3" indent="0">
              <a:buNone/>
            </a:pPr>
            <a:r>
              <a:rPr lang="en-US" sz="1400" dirty="0">
                <a:solidFill>
                  <a:srgbClr val="0070C0"/>
                </a:solidFill>
                <a:latin typeface="Consolas" panose="020B0609020204030204" pitchFamily="49" charset="0"/>
              </a:rPr>
              <a:t>    0 = -5.4</a:t>
            </a:r>
          </a:p>
          <a:p>
            <a:pPr marL="1314450" lvl="3" indent="0">
              <a:buNone/>
            </a:pPr>
            <a:r>
              <a:rPr lang="en-US" sz="1400" dirty="0">
                <a:solidFill>
                  <a:srgbClr val="0070C0"/>
                </a:solidFill>
                <a:latin typeface="Consolas" panose="020B0609020204030204" pitchFamily="49" charset="0"/>
              </a:rPr>
              <a:t>    0 =  7.5</a:t>
            </a:r>
          </a:p>
          <a:p>
            <a:pPr marL="1314450" lvl="3" indent="0">
              <a:buNone/>
            </a:pPr>
            <a:r>
              <a:rPr lang="en-US" sz="1400" dirty="0">
                <a:solidFill>
                  <a:srgbClr val="0070C0"/>
                </a:solidFill>
                <a:latin typeface="Consolas" panose="020B0609020204030204" pitchFamily="49" charset="0"/>
              </a:rPr>
              <a:t>    0 =  8.2</a:t>
            </a:r>
          </a:p>
          <a:p>
            <a:pPr marL="1314450" lvl="3" indent="0">
              <a:buNone/>
            </a:pPr>
            <a:r>
              <a:rPr lang="en-US" sz="1400" dirty="0">
                <a:solidFill>
                  <a:srgbClr val="0070C0"/>
                </a:solidFill>
                <a:latin typeface="Consolas" panose="020B0609020204030204" pitchFamily="49" charset="0"/>
              </a:rPr>
              <a:t>    0 = -5.4</a:t>
            </a:r>
          </a:p>
          <a:p>
            <a:pPr marL="1314450" lvl="3" indent="0">
              <a:buNone/>
            </a:pPr>
            <a:r>
              <a:rPr lang="en-US" sz="1400" dirty="0">
                <a:solidFill>
                  <a:srgbClr val="0070C0"/>
                </a:solidFill>
                <a:latin typeface="Consolas" panose="020B0609020204030204" pitchFamily="49" charset="0"/>
              </a:rPr>
              <a:t>    0 = -7.5</a:t>
            </a:r>
          </a:p>
          <a:p>
            <a:pPr marL="1314450" lvl="3" indent="0">
              <a:buNone/>
            </a:pPr>
            <a:r>
              <a:rPr lang="en-US" sz="1400" dirty="0">
                <a:solidFill>
                  <a:srgbClr val="0070C0"/>
                </a:solidFill>
                <a:latin typeface="Consolas" panose="020B0609020204030204" pitchFamily="49" charset="0"/>
              </a:rPr>
              <a:t>    0 =  8.2</a:t>
            </a:r>
          </a:p>
          <a:p>
            <a:pPr marL="1314450" lvl="3" indent="0">
              <a:buNone/>
            </a:pPr>
            <a:r>
              <a:rPr lang="en-US" sz="1400" dirty="0">
                <a:solidFill>
                  <a:srgbClr val="0070C0"/>
                </a:solidFill>
                <a:latin typeface="Consolas" panose="020B0609020204030204" pitchFamily="49" charset="0"/>
              </a:rPr>
              <a:t>    0 = -5.092e73</a:t>
            </a:r>
            <a:endParaRPr lang="en-US" sz="1400" dirty="0">
              <a:solidFill>
                <a:srgbClr val="0070C0"/>
              </a:solidFill>
            </a:endParaRPr>
          </a:p>
        </p:txBody>
      </p:sp>
    </p:spTree>
    <p:custDataLst>
      <p:tags r:id="rId1"/>
    </p:custDataLst>
    <p:extLst>
      <p:ext uri="{BB962C8B-B14F-4D97-AF65-F5344CB8AC3E}">
        <p14:creationId xmlns:p14="http://schemas.microsoft.com/office/powerpoint/2010/main" val="28247429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Median of three</a:t>
            </a:r>
            <a:endParaRPr lang="en-CA" dirty="0"/>
          </a:p>
        </p:txBody>
      </p:sp>
      <p:sp>
        <p:nvSpPr>
          <p:cNvPr id="3" name="Content Placeholder 2"/>
          <p:cNvSpPr>
            <a:spLocks noGrp="1"/>
          </p:cNvSpPr>
          <p:nvPr>
            <p:ph idx="1"/>
          </p:nvPr>
        </p:nvSpPr>
        <p:spPr>
          <a:xfrm>
            <a:off x="457200" y="1600200"/>
            <a:ext cx="8003232" cy="4525963"/>
          </a:xfrm>
        </p:spPr>
        <p:txBody>
          <a:bodyPr>
            <a:normAutofit fontScale="92500" lnSpcReduction="10000"/>
          </a:bodyPr>
          <a:lstStyle/>
          <a:p>
            <a:r>
              <a:rPr lang="en-US" dirty="0"/>
              <a:t>As you implement your function,</a:t>
            </a:r>
          </a:p>
          <a:p>
            <a:pPr marL="0" indent="0">
              <a:buNone/>
            </a:pPr>
            <a:r>
              <a:rPr lang="en-US" dirty="0"/>
              <a:t>	more and more of the outputs should appear as expected</a:t>
            </a:r>
          </a:p>
          <a:p>
            <a:pPr marL="0" indent="0">
              <a:buNone/>
            </a:pPr>
            <a:endParaRPr lang="en-US" dirty="0"/>
          </a:p>
          <a:p>
            <a:pPr marL="1314450" lvl="3" indent="0">
              <a:buNone/>
            </a:pPr>
            <a:r>
              <a:rPr lang="en-US" sz="1400" dirty="0">
                <a:solidFill>
                  <a:srgbClr val="0070C0"/>
                </a:solidFill>
              </a:rPr>
              <a:t>Output:</a:t>
            </a:r>
          </a:p>
          <a:p>
            <a:pPr marL="1314450" lvl="3" indent="0">
              <a:buNone/>
            </a:pPr>
            <a:r>
              <a:rPr lang="en-US" sz="1400" dirty="0">
                <a:solidFill>
                  <a:srgbClr val="0070C0"/>
                </a:solidFill>
                <a:latin typeface="Consolas" panose="020B0609020204030204" pitchFamily="49" charset="0"/>
              </a:rPr>
              <a:t>    5.4 =  5.4</a:t>
            </a:r>
          </a:p>
          <a:p>
            <a:pPr marL="1314450" lvl="3" indent="0">
              <a:buNone/>
            </a:pPr>
            <a:r>
              <a:rPr lang="en-US" sz="1400" dirty="0">
                <a:solidFill>
                  <a:srgbClr val="0070C0"/>
                </a:solidFill>
                <a:latin typeface="Consolas" panose="020B0609020204030204" pitchFamily="49" charset="0"/>
              </a:rPr>
              <a:t>    3.5 =  3.5</a:t>
            </a:r>
          </a:p>
          <a:p>
            <a:pPr marL="1314450" lvl="3" indent="0">
              <a:buNone/>
            </a:pPr>
            <a:r>
              <a:rPr lang="en-US" sz="1400" dirty="0">
                <a:solidFill>
                  <a:srgbClr val="0070C0"/>
                </a:solidFill>
                <a:latin typeface="Consolas" panose="020B0609020204030204" pitchFamily="49" charset="0"/>
              </a:rPr>
              <a:t>    -4.5 = -4.5</a:t>
            </a:r>
          </a:p>
          <a:p>
            <a:pPr marL="1314450" lvl="3" indent="0">
              <a:buNone/>
            </a:pPr>
            <a:r>
              <a:rPr lang="en-US" sz="1400" dirty="0">
                <a:solidFill>
                  <a:srgbClr val="0070C0"/>
                </a:solidFill>
                <a:latin typeface="Consolas" panose="020B0609020204030204" pitchFamily="49" charset="0"/>
              </a:rPr>
              <a:t>    5.4 =  5.4</a:t>
            </a:r>
          </a:p>
          <a:p>
            <a:pPr marL="1314450" lvl="3" indent="0">
              <a:buNone/>
            </a:pPr>
            <a:r>
              <a:rPr lang="en-US" sz="1400" dirty="0">
                <a:solidFill>
                  <a:srgbClr val="0070C0"/>
                </a:solidFill>
                <a:latin typeface="Consolas" panose="020B0609020204030204" pitchFamily="49" charset="0"/>
              </a:rPr>
              <a:t>    3.5 =  3.5</a:t>
            </a:r>
          </a:p>
          <a:p>
            <a:pPr marL="1314450" lvl="3" indent="0">
              <a:buNone/>
            </a:pPr>
            <a:r>
              <a:rPr lang="en-US" sz="1400" dirty="0">
                <a:solidFill>
                  <a:srgbClr val="0070C0"/>
                </a:solidFill>
                <a:latin typeface="Consolas" panose="020B0609020204030204" pitchFamily="49" charset="0"/>
              </a:rPr>
              <a:t>    -4.5 = -4.5</a:t>
            </a:r>
          </a:p>
          <a:p>
            <a:pPr marL="1314450" lvl="3" indent="0">
              <a:buNone/>
            </a:pPr>
            <a:r>
              <a:rPr lang="en-US" sz="1400" dirty="0">
                <a:solidFill>
                  <a:srgbClr val="0070C0"/>
                </a:solidFill>
                <a:latin typeface="Consolas" panose="020B0609020204030204" pitchFamily="49" charset="0"/>
              </a:rPr>
              <a:t>    1.1 =  1.1</a:t>
            </a:r>
          </a:p>
          <a:p>
            <a:pPr marL="1314450" lvl="3" indent="0">
              <a:buNone/>
            </a:pPr>
            <a:r>
              <a:rPr lang="en-US" sz="1400" dirty="0">
                <a:solidFill>
                  <a:srgbClr val="0070C0"/>
                </a:solidFill>
                <a:latin typeface="Consolas" panose="020B0609020204030204" pitchFamily="49" charset="0"/>
              </a:rPr>
              <a:t>    -5.4 = -5.4</a:t>
            </a:r>
          </a:p>
          <a:p>
            <a:pPr marL="1314450" lvl="3" indent="0">
              <a:buNone/>
            </a:pPr>
            <a:r>
              <a:rPr lang="en-US" sz="1400" dirty="0">
                <a:solidFill>
                  <a:srgbClr val="0070C0"/>
                </a:solidFill>
                <a:latin typeface="Consolas" panose="020B0609020204030204" pitchFamily="49" charset="0"/>
              </a:rPr>
              <a:t>    7.5 =  7.5</a:t>
            </a:r>
          </a:p>
          <a:p>
            <a:pPr marL="1314450" lvl="3" indent="0">
              <a:buNone/>
            </a:pPr>
            <a:r>
              <a:rPr lang="en-US" sz="1400" dirty="0">
                <a:solidFill>
                  <a:srgbClr val="0070C0"/>
                </a:solidFill>
                <a:latin typeface="Consolas" panose="020B0609020204030204" pitchFamily="49" charset="0"/>
              </a:rPr>
              <a:t>    8.2 =  8.2</a:t>
            </a:r>
          </a:p>
          <a:p>
            <a:pPr marL="1314450" lvl="3" indent="0">
              <a:buNone/>
            </a:pPr>
            <a:r>
              <a:rPr lang="en-US" sz="1400" dirty="0">
                <a:solidFill>
                  <a:srgbClr val="0070C0"/>
                </a:solidFill>
                <a:latin typeface="Consolas" panose="020B0609020204030204" pitchFamily="49" charset="0"/>
              </a:rPr>
              <a:t>    -5.4 = -5.4</a:t>
            </a:r>
          </a:p>
          <a:p>
            <a:pPr marL="1314450" lvl="3" indent="0">
              <a:buNone/>
            </a:pPr>
            <a:r>
              <a:rPr lang="en-US" sz="1400" dirty="0">
                <a:solidFill>
                  <a:srgbClr val="0070C0"/>
                </a:solidFill>
                <a:latin typeface="Consolas" panose="020B0609020204030204" pitchFamily="49" charset="0"/>
              </a:rPr>
              <a:t>    -7.5 = -7.5</a:t>
            </a:r>
          </a:p>
          <a:p>
            <a:pPr marL="1314450" lvl="3" indent="0">
              <a:buNone/>
            </a:pPr>
            <a:r>
              <a:rPr lang="en-US" sz="1400" dirty="0">
                <a:solidFill>
                  <a:srgbClr val="0070C0"/>
                </a:solidFill>
                <a:latin typeface="Consolas" panose="020B0609020204030204" pitchFamily="49" charset="0"/>
              </a:rPr>
              <a:t>    8.2 =  8.2</a:t>
            </a:r>
          </a:p>
          <a:p>
            <a:pPr marL="1314450" lvl="3" indent="0">
              <a:buNone/>
            </a:pPr>
            <a:r>
              <a:rPr lang="en-US" sz="1400" dirty="0">
                <a:solidFill>
                  <a:srgbClr val="0070C0"/>
                </a:solidFill>
                <a:latin typeface="Consolas" panose="020B0609020204030204" pitchFamily="49" charset="0"/>
              </a:rPr>
              <a:t>    -9.283e-82 = -5.092e73</a:t>
            </a:r>
            <a:endParaRPr lang="en-US" sz="1400" dirty="0">
              <a:solidFill>
                <a:srgbClr val="0070C0"/>
              </a:solidFill>
            </a:endParaRPr>
          </a:p>
        </p:txBody>
      </p:sp>
    </p:spTree>
    <p:custDataLst>
      <p:tags r:id="rId1"/>
    </p:custDataLst>
    <p:extLst>
      <p:ext uri="{BB962C8B-B14F-4D97-AF65-F5344CB8AC3E}">
        <p14:creationId xmlns:p14="http://schemas.microsoft.com/office/powerpoint/2010/main" val="18612729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Median of three</a:t>
            </a:r>
            <a:endParaRPr lang="en-CA" dirty="0"/>
          </a:p>
        </p:txBody>
      </p:sp>
      <p:sp>
        <p:nvSpPr>
          <p:cNvPr id="3" name="Content Placeholder 2"/>
          <p:cNvSpPr>
            <a:spLocks noGrp="1"/>
          </p:cNvSpPr>
          <p:nvPr>
            <p:ph idx="1"/>
          </p:nvPr>
        </p:nvSpPr>
        <p:spPr>
          <a:xfrm>
            <a:off x="457200" y="1600200"/>
            <a:ext cx="8003232" cy="4525963"/>
          </a:xfrm>
        </p:spPr>
        <p:txBody>
          <a:bodyPr/>
          <a:lstStyle/>
          <a:p>
            <a:r>
              <a:rPr lang="en-US" dirty="0"/>
              <a:t>If the output differs from what is expected,</a:t>
            </a:r>
          </a:p>
          <a:p>
            <a:pPr marL="0" indent="0">
              <a:buNone/>
            </a:pPr>
            <a:r>
              <a:rPr lang="en-US" dirty="0"/>
              <a:t>	there are always two possibilities:</a:t>
            </a:r>
          </a:p>
          <a:p>
            <a:pPr lvl="1"/>
            <a:r>
              <a:rPr lang="en-US" dirty="0"/>
              <a:t>There is a bug in the source code</a:t>
            </a:r>
          </a:p>
          <a:p>
            <a:pPr lvl="1"/>
            <a:r>
              <a:rPr lang="en-US" dirty="0"/>
              <a:t>There is a bug in the test</a:t>
            </a:r>
          </a:p>
          <a:p>
            <a:pPr lvl="1"/>
            <a:endParaRPr lang="en-US" dirty="0"/>
          </a:p>
          <a:p>
            <a:r>
              <a:rPr lang="en-US" dirty="0"/>
              <a:t>What is wrong here?</a:t>
            </a:r>
          </a:p>
          <a:p>
            <a:pPr marL="457200" lvl="1" indent="0">
              <a:buNone/>
            </a:pPr>
            <a:r>
              <a:rPr lang="en-US" sz="1600" dirty="0" err="1">
                <a:solidFill>
                  <a:prstClr val="black"/>
                </a:solidFill>
                <a:latin typeface="Consolas" panose="020B0609020204030204" pitchFamily="49" charset="0"/>
              </a:rPr>
              <a:t>std</a:t>
            </a:r>
            <a:r>
              <a:rPr lang="en-US" sz="1600" dirty="0">
                <a:solidFill>
                  <a:prstClr val="black"/>
                </a:solidFill>
                <a:latin typeface="Consolas" panose="020B0609020204030204" pitchFamily="49" charset="0"/>
              </a:rPr>
              <a:t>::</a:t>
            </a:r>
            <a:r>
              <a:rPr lang="en-US" sz="1600" dirty="0" err="1">
                <a:solidFill>
                  <a:prstClr val="black"/>
                </a:solidFill>
                <a:latin typeface="Consolas" panose="020B0609020204030204" pitchFamily="49" charset="0"/>
              </a:rPr>
              <a:t>cout</a:t>
            </a:r>
            <a:r>
              <a:rPr lang="en-US" sz="1600" dirty="0">
                <a:solidFill>
                  <a:prstClr val="black"/>
                </a:solidFill>
                <a:latin typeface="Consolas" panose="020B0609020204030204" pitchFamily="49" charset="0"/>
              </a:rPr>
              <a:t> &lt;&lt; median( </a:t>
            </a:r>
            <a:r>
              <a:rPr lang="en-US" sz="1600" dirty="0">
                <a:solidFill>
                  <a:srgbClr val="FF0000"/>
                </a:solidFill>
                <a:latin typeface="Consolas" panose="020B0609020204030204" pitchFamily="49" charset="0"/>
              </a:rPr>
              <a:t>-5.092e73</a:t>
            </a:r>
            <a:r>
              <a:rPr lang="en-US" sz="1600" dirty="0">
                <a:solidFill>
                  <a:prstClr val="black"/>
                </a:solidFill>
                <a:latin typeface="Consolas" panose="020B0609020204030204" pitchFamily="49" charset="0"/>
              </a:rPr>
              <a:t>,  3.5113e99, -9.283e-82 )</a:t>
            </a:r>
          </a:p>
          <a:p>
            <a:pPr marL="457200" lvl="1" indent="0">
              <a:buNone/>
            </a:pPr>
            <a:r>
              <a:rPr lang="en-US" sz="1600" dirty="0">
                <a:solidFill>
                  <a:prstClr val="black"/>
                </a:solidFill>
                <a:latin typeface="Consolas" panose="020B0609020204030204" pitchFamily="49" charset="0"/>
              </a:rPr>
              <a:t>          &lt;&lt; " = -5.092e73" &lt;&lt; </a:t>
            </a:r>
            <a:r>
              <a:rPr lang="en-US" sz="1600" dirty="0" err="1">
                <a:solidFill>
                  <a:prstClr val="black"/>
                </a:solidFill>
                <a:latin typeface="Consolas" panose="020B0609020204030204" pitchFamily="49" charset="0"/>
              </a:rPr>
              <a:t>std</a:t>
            </a:r>
            <a:r>
              <a:rPr lang="en-US" sz="1600" dirty="0">
                <a:solidFill>
                  <a:prstClr val="black"/>
                </a:solidFill>
                <a:latin typeface="Consolas" panose="020B0609020204030204" pitchFamily="49" charset="0"/>
              </a:rPr>
              <a:t>::</a:t>
            </a:r>
            <a:r>
              <a:rPr lang="en-US" sz="1600" dirty="0" err="1">
                <a:solidFill>
                  <a:prstClr val="black"/>
                </a:solidFill>
                <a:latin typeface="Consolas" panose="020B0609020204030204" pitchFamily="49" charset="0"/>
              </a:rPr>
              <a:t>endl</a:t>
            </a:r>
            <a:r>
              <a:rPr lang="en-US" sz="1600" dirty="0">
                <a:solidFill>
                  <a:prstClr val="black"/>
                </a:solidFill>
                <a:latin typeface="Consolas" panose="020B0609020204030204" pitchFamily="49" charset="0"/>
              </a:rPr>
              <a:t>;</a:t>
            </a:r>
          </a:p>
          <a:p>
            <a:pPr marL="457200" lvl="1" indent="0">
              <a:buNone/>
            </a:pPr>
            <a:endParaRPr lang="en-US" sz="1600" dirty="0">
              <a:solidFill>
                <a:prstClr val="black"/>
              </a:solidFill>
              <a:latin typeface="Consolas" panose="020B0609020204030204" pitchFamily="49" charset="0"/>
            </a:endParaRPr>
          </a:p>
          <a:p>
            <a:r>
              <a:rPr lang="en-US" dirty="0"/>
              <a:t>The correct test is:</a:t>
            </a:r>
          </a:p>
          <a:p>
            <a:pPr marL="457200" lvl="1" indent="0">
              <a:buNone/>
            </a:pPr>
            <a:r>
              <a:rPr lang="en-US" sz="1600" dirty="0" err="1">
                <a:solidFill>
                  <a:prstClr val="black"/>
                </a:solidFill>
                <a:latin typeface="Consolas" panose="020B0609020204030204" pitchFamily="49" charset="0"/>
              </a:rPr>
              <a:t>std</a:t>
            </a:r>
            <a:r>
              <a:rPr lang="en-US" sz="1600" dirty="0">
                <a:solidFill>
                  <a:prstClr val="black"/>
                </a:solidFill>
                <a:latin typeface="Consolas" panose="020B0609020204030204" pitchFamily="49" charset="0"/>
              </a:rPr>
              <a:t>::</a:t>
            </a:r>
            <a:r>
              <a:rPr lang="en-US" sz="1600" dirty="0" err="1">
                <a:solidFill>
                  <a:prstClr val="black"/>
                </a:solidFill>
                <a:latin typeface="Consolas" panose="020B0609020204030204" pitchFamily="49" charset="0"/>
              </a:rPr>
              <a:t>cout</a:t>
            </a:r>
            <a:r>
              <a:rPr lang="en-US" sz="1600" dirty="0">
                <a:solidFill>
                  <a:prstClr val="black"/>
                </a:solidFill>
                <a:latin typeface="Consolas" panose="020B0609020204030204" pitchFamily="49" charset="0"/>
              </a:rPr>
              <a:t> &lt;&lt; median( </a:t>
            </a:r>
            <a:r>
              <a:rPr lang="en-US" sz="1600" dirty="0">
                <a:latin typeface="Consolas" panose="020B0609020204030204" pitchFamily="49" charset="0"/>
              </a:rPr>
              <a:t>-5.092e73</a:t>
            </a:r>
            <a:r>
              <a:rPr lang="en-US" sz="1600" dirty="0">
                <a:solidFill>
                  <a:prstClr val="black"/>
                </a:solidFill>
                <a:latin typeface="Consolas" panose="020B0609020204030204" pitchFamily="49" charset="0"/>
              </a:rPr>
              <a:t>,  3.5113e99, </a:t>
            </a:r>
            <a:r>
              <a:rPr lang="en-US" sz="1600" dirty="0">
                <a:solidFill>
                  <a:srgbClr val="FF0000"/>
                </a:solidFill>
                <a:latin typeface="Consolas" panose="020B0609020204030204" pitchFamily="49" charset="0"/>
              </a:rPr>
              <a:t>-9.283e-82 </a:t>
            </a:r>
            <a:r>
              <a:rPr lang="en-US" sz="1600" dirty="0">
                <a:solidFill>
                  <a:prstClr val="black"/>
                </a:solidFill>
                <a:latin typeface="Consolas" panose="020B0609020204030204" pitchFamily="49" charset="0"/>
              </a:rPr>
              <a:t>)</a:t>
            </a:r>
          </a:p>
          <a:p>
            <a:pPr marL="457200" lvl="1" indent="0">
              <a:buNone/>
            </a:pPr>
            <a:r>
              <a:rPr lang="en-US" sz="1600" dirty="0">
                <a:solidFill>
                  <a:prstClr val="black"/>
                </a:solidFill>
                <a:latin typeface="Consolas" panose="020B0609020204030204" pitchFamily="49" charset="0"/>
              </a:rPr>
              <a:t>          &lt;&lt; " = -9.283e-82" &lt;&lt; </a:t>
            </a:r>
            <a:r>
              <a:rPr lang="en-US" sz="1600" dirty="0" err="1">
                <a:solidFill>
                  <a:prstClr val="black"/>
                </a:solidFill>
                <a:latin typeface="Consolas" panose="020B0609020204030204" pitchFamily="49" charset="0"/>
              </a:rPr>
              <a:t>std</a:t>
            </a:r>
            <a:r>
              <a:rPr lang="en-US" sz="1600" dirty="0">
                <a:solidFill>
                  <a:prstClr val="black"/>
                </a:solidFill>
                <a:latin typeface="Consolas" panose="020B0609020204030204" pitchFamily="49" charset="0"/>
              </a:rPr>
              <a:t>::</a:t>
            </a:r>
            <a:r>
              <a:rPr lang="en-US" sz="1600" dirty="0" err="1">
                <a:solidFill>
                  <a:prstClr val="black"/>
                </a:solidFill>
                <a:latin typeface="Consolas" panose="020B0609020204030204" pitchFamily="49" charset="0"/>
              </a:rPr>
              <a:t>endl</a:t>
            </a:r>
            <a:r>
              <a:rPr lang="en-US" sz="1600" dirty="0">
                <a:solidFill>
                  <a:prstClr val="black"/>
                </a:solidFill>
                <a:latin typeface="Consolas" panose="020B0609020204030204" pitchFamily="49" charset="0"/>
              </a:rPr>
              <a:t>;</a:t>
            </a:r>
            <a:endParaRPr lang="en-US" sz="1600" dirty="0"/>
          </a:p>
          <a:p>
            <a:pPr marL="457200" lvl="1" indent="0">
              <a:buNone/>
            </a:pPr>
            <a:endParaRPr lang="en-US" sz="1600" dirty="0"/>
          </a:p>
        </p:txBody>
      </p:sp>
    </p:spTree>
    <p:custDataLst>
      <p:tags r:id="rId1"/>
    </p:custDataLst>
    <p:extLst>
      <p:ext uri="{BB962C8B-B14F-4D97-AF65-F5344CB8AC3E}">
        <p14:creationId xmlns:p14="http://schemas.microsoft.com/office/powerpoint/2010/main" val="137805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Testing your code</a:t>
            </a:r>
            <a:endParaRPr lang="en-CA" dirty="0"/>
          </a:p>
        </p:txBody>
      </p:sp>
      <p:sp>
        <p:nvSpPr>
          <p:cNvPr id="3" name="Content Placeholder 2"/>
          <p:cNvSpPr>
            <a:spLocks noGrp="1"/>
          </p:cNvSpPr>
          <p:nvPr>
            <p:ph idx="1"/>
          </p:nvPr>
        </p:nvSpPr>
        <p:spPr/>
        <p:txBody>
          <a:bodyPr/>
          <a:lstStyle/>
          <a:p>
            <a:r>
              <a:rPr lang="en-US" dirty="0"/>
              <a:t>Why write the tests first?</a:t>
            </a:r>
          </a:p>
          <a:p>
            <a:pPr lvl="1"/>
            <a:r>
              <a:rPr lang="en-US" dirty="0"/>
              <a:t>If you write your source code first,</a:t>
            </a:r>
          </a:p>
          <a:p>
            <a:pPr marL="457200" lvl="1" indent="0">
              <a:buNone/>
            </a:pPr>
            <a:r>
              <a:rPr lang="en-US" dirty="0"/>
              <a:t>	your source code will influence the tests you write</a:t>
            </a:r>
          </a:p>
          <a:p>
            <a:pPr lvl="1"/>
            <a:r>
              <a:rPr lang="en-US" dirty="0"/>
              <a:t>If you made a mistake in your reasoning while authoring your code,</a:t>
            </a:r>
          </a:p>
          <a:p>
            <a:pPr marL="457200" lvl="1" indent="0">
              <a:buNone/>
            </a:pPr>
            <a:r>
              <a:rPr lang="en-US" dirty="0"/>
              <a:t>	you may make the exact same mistake when authoring the tests</a:t>
            </a:r>
          </a:p>
          <a:p>
            <a:pPr marL="457200" lvl="1" indent="0">
              <a:buNone/>
            </a:pPr>
            <a:endParaRPr lang="en-US" dirty="0"/>
          </a:p>
          <a:p>
            <a:r>
              <a:rPr lang="en-US" dirty="0"/>
              <a:t>The tests should be written based on the specifications and requirements</a:t>
            </a:r>
          </a:p>
        </p:txBody>
      </p:sp>
    </p:spTree>
    <p:custDataLst>
      <p:tags r:id="rId1"/>
    </p:custDataLst>
    <p:extLst>
      <p:ext uri="{BB962C8B-B14F-4D97-AF65-F5344CB8AC3E}">
        <p14:creationId xmlns:p14="http://schemas.microsoft.com/office/powerpoint/2010/main" val="3900242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Testing your code</a:t>
            </a:r>
            <a:endParaRPr lang="en-CA" dirty="0"/>
          </a:p>
        </p:txBody>
      </p:sp>
      <p:sp>
        <p:nvSpPr>
          <p:cNvPr id="3" name="Content Placeholder 2"/>
          <p:cNvSpPr>
            <a:spLocks noGrp="1"/>
          </p:cNvSpPr>
          <p:nvPr>
            <p:ph idx="1"/>
          </p:nvPr>
        </p:nvSpPr>
        <p:spPr/>
        <p:txBody>
          <a:bodyPr/>
          <a:lstStyle/>
          <a:p>
            <a:r>
              <a:rPr lang="en-US" dirty="0"/>
              <a:t>Here is a strategy:</a:t>
            </a:r>
          </a:p>
          <a:p>
            <a:pPr marL="514350" lvl="1" indent="0">
              <a:buNone/>
            </a:pPr>
            <a:r>
              <a:rPr lang="en-US" dirty="0"/>
              <a:t>Working with at least one other student, take turns for each project or assignment, where one student writes the tests before starting to author a solution.</a:t>
            </a:r>
          </a:p>
          <a:p>
            <a:pPr marL="514350" lvl="1" indent="0">
              <a:buNone/>
            </a:pPr>
            <a:endParaRPr lang="en-US" dirty="0"/>
          </a:p>
          <a:p>
            <a:pPr marL="514350" lvl="1" indent="0">
              <a:buNone/>
            </a:pPr>
            <a:r>
              <a:rPr lang="en-US" dirty="0"/>
              <a:t>Share the test cases with your peers.</a:t>
            </a:r>
          </a:p>
          <a:p>
            <a:pPr marL="457200" lvl="1" indent="0">
              <a:buNone/>
            </a:pPr>
            <a:endParaRPr lang="en-US" dirty="0"/>
          </a:p>
          <a:p>
            <a:r>
              <a:rPr lang="en-US" dirty="0"/>
              <a:t>In </a:t>
            </a:r>
            <a:r>
              <a:rPr lang="en-US" cap="small" dirty="0" err="1"/>
              <a:t>ece</a:t>
            </a:r>
            <a:r>
              <a:rPr lang="en-US" dirty="0"/>
              <a:t> 250, on occasion, one student would author a 100-line and even a 1000-line test for all students in the course</a:t>
            </a:r>
          </a:p>
          <a:p>
            <a:pPr lvl="1"/>
            <a:r>
              <a:rPr lang="en-US" dirty="0"/>
              <a:t>In one case, the test missed one interesting </a:t>
            </a:r>
            <a:r>
              <a:rPr lang="en-US" i="1" dirty="0"/>
              <a:t>edge </a:t>
            </a:r>
            <a:r>
              <a:rPr lang="en-US" dirty="0"/>
              <a:t>case,</a:t>
            </a:r>
          </a:p>
          <a:p>
            <a:pPr marL="457200" lvl="1" indent="0">
              <a:buNone/>
            </a:pPr>
            <a:r>
              <a:rPr lang="en-US" dirty="0"/>
              <a:t>	so almost all students got that edge</a:t>
            </a:r>
            <a:r>
              <a:rPr lang="en-US" i="1" dirty="0"/>
              <a:t> </a:t>
            </a:r>
            <a:r>
              <a:rPr lang="en-US" dirty="0"/>
              <a:t>case wrong</a:t>
            </a:r>
          </a:p>
          <a:p>
            <a:pPr lvl="1"/>
            <a:r>
              <a:rPr lang="en-US" dirty="0"/>
              <a:t>In one case, the class asked if that student could get a bonus</a:t>
            </a:r>
          </a:p>
          <a:p>
            <a:pPr marL="457200" lvl="1" indent="0">
              <a:buNone/>
            </a:pPr>
            <a:endParaRPr lang="en-US" dirty="0"/>
          </a:p>
        </p:txBody>
      </p:sp>
    </p:spTree>
    <p:custDataLst>
      <p:tags r:id="rId1"/>
    </p:custDataLst>
    <p:extLst>
      <p:ext uri="{BB962C8B-B14F-4D97-AF65-F5344CB8AC3E}">
        <p14:creationId xmlns:p14="http://schemas.microsoft.com/office/powerpoint/2010/main" val="1580423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Testing your code</a:t>
            </a:r>
            <a:endParaRPr lang="en-CA" dirty="0"/>
          </a:p>
        </p:txBody>
      </p:sp>
      <p:sp>
        <p:nvSpPr>
          <p:cNvPr id="3" name="Content Placeholder 2"/>
          <p:cNvSpPr>
            <a:spLocks noGrp="1"/>
          </p:cNvSpPr>
          <p:nvPr>
            <p:ph idx="1"/>
          </p:nvPr>
        </p:nvSpPr>
        <p:spPr/>
        <p:txBody>
          <a:bodyPr/>
          <a:lstStyle/>
          <a:p>
            <a:r>
              <a:rPr lang="en-US" dirty="0"/>
              <a:t>In this course, you will never be penalized for sharing tests</a:t>
            </a:r>
          </a:p>
          <a:p>
            <a:pPr lvl="1"/>
            <a:r>
              <a:rPr lang="en-US" dirty="0"/>
              <a:t>Sharing tests is encouraged</a:t>
            </a:r>
          </a:p>
          <a:p>
            <a:pPr lvl="1"/>
            <a:endParaRPr lang="en-US" dirty="0"/>
          </a:p>
          <a:p>
            <a:pPr marL="0" indent="0" algn="ctr">
              <a:buNone/>
            </a:pPr>
            <a:r>
              <a:rPr lang="en-US" b="1" dirty="0">
                <a:solidFill>
                  <a:srgbClr val="FF0000"/>
                </a:solidFill>
              </a:rPr>
              <a:t>Never share your solutions to the assignments or projects!!!</a:t>
            </a:r>
          </a:p>
        </p:txBody>
      </p:sp>
    </p:spTree>
    <p:custDataLst>
      <p:tags r:id="rId1"/>
    </p:custDataLst>
    <p:extLst>
      <p:ext uri="{BB962C8B-B14F-4D97-AF65-F5344CB8AC3E}">
        <p14:creationId xmlns:p14="http://schemas.microsoft.com/office/powerpoint/2010/main" val="2342250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Edge cases</a:t>
            </a:r>
            <a:endParaRPr lang="en-CA" dirty="0"/>
          </a:p>
        </p:txBody>
      </p:sp>
      <p:sp>
        <p:nvSpPr>
          <p:cNvPr id="3" name="Content Placeholder 2"/>
          <p:cNvSpPr>
            <a:spLocks noGrp="1"/>
          </p:cNvSpPr>
          <p:nvPr>
            <p:ph idx="1"/>
          </p:nvPr>
        </p:nvSpPr>
        <p:spPr/>
        <p:txBody>
          <a:bodyPr>
            <a:normAutofit fontScale="92500" lnSpcReduction="10000"/>
          </a:bodyPr>
          <a:lstStyle/>
          <a:p>
            <a:r>
              <a:rPr lang="en-US" dirty="0"/>
              <a:t>An </a:t>
            </a:r>
            <a:r>
              <a:rPr lang="en-US" i="1" dirty="0"/>
              <a:t>edge</a:t>
            </a:r>
            <a:r>
              <a:rPr lang="en-US" dirty="0"/>
              <a:t> case is a situation when one parameter takes on a specific value that approaches a boundary</a:t>
            </a:r>
          </a:p>
          <a:p>
            <a:pPr lvl="1"/>
            <a:r>
              <a:rPr lang="en-US" dirty="0"/>
              <a:t>Recall the example of reversing the digits of a number:</a:t>
            </a:r>
          </a:p>
          <a:p>
            <a:pPr lvl="2"/>
            <a:r>
              <a:rPr lang="en-US" dirty="0"/>
              <a:t>Given 9512,	output </a:t>
            </a:r>
            <a:r>
              <a:rPr lang="en-US" dirty="0">
                <a:latin typeface="Consolas" panose="020B0609020204030204" pitchFamily="49" charset="0"/>
              </a:rPr>
              <a:t>9512|2159</a:t>
            </a:r>
          </a:p>
          <a:p>
            <a:pPr lvl="2"/>
            <a:r>
              <a:rPr lang="en-US" dirty="0"/>
              <a:t>Given -42,	output </a:t>
            </a:r>
            <a:r>
              <a:rPr lang="en-US" dirty="0">
                <a:latin typeface="Consolas" panose="020B0609020204030204" pitchFamily="49" charset="0"/>
              </a:rPr>
              <a:t>-42|24-</a:t>
            </a:r>
          </a:p>
          <a:p>
            <a:pPr lvl="1"/>
            <a:endParaRPr lang="en-US" dirty="0"/>
          </a:p>
          <a:p>
            <a:pPr lvl="1"/>
            <a:r>
              <a:rPr lang="en-US" dirty="0"/>
              <a:t>My source code would not work given </a:t>
            </a:r>
            <a:r>
              <a:rPr lang="en-US" dirty="0">
                <a:latin typeface="Times New Roman" panose="02020603050405020304" pitchFamily="18" charset="0"/>
                <a:cs typeface="Times New Roman" panose="02020603050405020304" pitchFamily="18" charset="0"/>
              </a:rPr>
              <a:t>0</a:t>
            </a:r>
            <a:r>
              <a:rPr lang="en-US" dirty="0"/>
              <a:t>, it would print </a:t>
            </a:r>
            <a:r>
              <a:rPr lang="en-US" dirty="0">
                <a:latin typeface="Consolas" panose="020B0609020204030204" pitchFamily="49" charset="0"/>
              </a:rPr>
              <a:t>0|</a:t>
            </a:r>
          </a:p>
          <a:p>
            <a:pPr lvl="2"/>
            <a:r>
              <a:rPr lang="en-US" dirty="0"/>
              <a:t>Had I not thought to test this edge case,</a:t>
            </a:r>
          </a:p>
          <a:p>
            <a:pPr marL="914400" lvl="2" indent="0">
              <a:buNone/>
            </a:pPr>
            <a:r>
              <a:rPr lang="en-US" dirty="0"/>
              <a:t>	my tests would have all passed and I would be oblivious</a:t>
            </a:r>
          </a:p>
          <a:p>
            <a:pPr lvl="2"/>
            <a:r>
              <a:rPr lang="en-US" dirty="0"/>
              <a:t>Recall that in the end, I dealt with this case separately:</a:t>
            </a:r>
          </a:p>
          <a:p>
            <a:pPr marL="914400" lvl="2" indent="0">
              <a:buNone/>
            </a:pPr>
            <a:r>
              <a:rPr lang="en-US" dirty="0">
                <a:latin typeface="Consolas" panose="020B0609020204030204" pitchFamily="49" charset="0"/>
              </a:rPr>
              <a:t>	void reverse( </a:t>
            </a:r>
            <a:r>
              <a:rPr lang="en-US" dirty="0" err="1">
                <a:latin typeface="Consolas" panose="020B0609020204030204" pitchFamily="49" charset="0"/>
              </a:rPr>
              <a:t>int</a:t>
            </a:r>
            <a:r>
              <a:rPr lang="en-US" dirty="0">
                <a:latin typeface="Consolas" panose="020B0609020204030204" pitchFamily="49" charset="0"/>
              </a:rPr>
              <a:t> n ) {</a:t>
            </a:r>
          </a:p>
          <a:p>
            <a:pPr marL="914400" lvl="2" indent="0">
              <a:buNone/>
            </a:pPr>
            <a:r>
              <a:rPr lang="en-US" dirty="0">
                <a:latin typeface="Consolas" panose="020B0609020204030204" pitchFamily="49" charset="0"/>
              </a:rPr>
              <a:t> 	    if ( n == 0 ) {</a:t>
            </a:r>
          </a:p>
          <a:p>
            <a:pPr marL="914400" lvl="2" indent="0">
              <a:buNone/>
            </a:pPr>
            <a:r>
              <a:rPr lang="en-US" dirty="0">
                <a:latin typeface="Consolas" panose="020B0609020204030204" pitchFamily="49" charset="0"/>
              </a:rPr>
              <a:t> 	        </a:t>
            </a:r>
            <a:r>
              <a:rPr lang="en-US" dirty="0" err="1">
                <a:latin typeface="Consolas" panose="020B0609020204030204" pitchFamily="49" charset="0"/>
              </a:rPr>
              <a:t>std</a:t>
            </a:r>
            <a:r>
              <a:rPr lang="en-US" dirty="0">
                <a:latin typeface="Consolas" panose="020B0609020204030204" pitchFamily="49" charset="0"/>
              </a:rPr>
              <a:t>::</a:t>
            </a:r>
            <a:r>
              <a:rPr lang="en-US" dirty="0" err="1">
                <a:latin typeface="Consolas" panose="020B0609020204030204" pitchFamily="49" charset="0"/>
              </a:rPr>
              <a:t>cout</a:t>
            </a:r>
            <a:r>
              <a:rPr lang="en-US" dirty="0">
                <a:latin typeface="Consolas" panose="020B0609020204030204" pitchFamily="49" charset="0"/>
              </a:rPr>
              <a:t> &lt;&lt; "0|0" &lt;&lt;</a:t>
            </a:r>
            <a:r>
              <a:rPr lang="en-US" dirty="0" err="1">
                <a:latin typeface="Consolas" panose="020B0609020204030204" pitchFamily="49" charset="0"/>
              </a:rPr>
              <a:t>std</a:t>
            </a:r>
            <a:r>
              <a:rPr lang="en-US" dirty="0">
                <a:latin typeface="Consolas" panose="020B0609020204030204" pitchFamily="49" charset="0"/>
              </a:rPr>
              <a:t>::</a:t>
            </a:r>
            <a:r>
              <a:rPr lang="en-US" dirty="0" err="1">
                <a:latin typeface="Consolas" panose="020B0609020204030204" pitchFamily="49" charset="0"/>
              </a:rPr>
              <a:t>endl</a:t>
            </a:r>
            <a:r>
              <a:rPr lang="en-US" dirty="0">
                <a:latin typeface="Consolas" panose="020B0609020204030204" pitchFamily="49" charset="0"/>
              </a:rPr>
              <a:t>;</a:t>
            </a:r>
          </a:p>
          <a:p>
            <a:pPr marL="914400" lvl="2" indent="0">
              <a:buNone/>
            </a:pPr>
            <a:r>
              <a:rPr lang="en-US" dirty="0">
                <a:latin typeface="Consolas" panose="020B0609020204030204" pitchFamily="49" charset="0"/>
              </a:rPr>
              <a:t>	        return;</a:t>
            </a:r>
          </a:p>
          <a:p>
            <a:pPr marL="914400" lvl="2" indent="0">
              <a:buNone/>
            </a:pPr>
            <a:r>
              <a:rPr lang="en-US" dirty="0">
                <a:latin typeface="Consolas" panose="020B0609020204030204" pitchFamily="49" charset="0"/>
              </a:rPr>
              <a:t>	    }</a:t>
            </a:r>
          </a:p>
        </p:txBody>
      </p:sp>
    </p:spTree>
    <p:custDataLst>
      <p:tags r:id="rId1"/>
    </p:custDataLst>
    <p:extLst>
      <p:ext uri="{BB962C8B-B14F-4D97-AF65-F5344CB8AC3E}">
        <p14:creationId xmlns:p14="http://schemas.microsoft.com/office/powerpoint/2010/main" val="4142524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2" end="1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Greatest common divisor</a:t>
            </a:r>
            <a:endParaRPr lang="en-CA" dirty="0"/>
          </a:p>
        </p:txBody>
      </p:sp>
      <p:sp>
        <p:nvSpPr>
          <p:cNvPr id="3" name="Content Placeholder 2"/>
          <p:cNvSpPr>
            <a:spLocks noGrp="1"/>
          </p:cNvSpPr>
          <p:nvPr>
            <p:ph idx="1"/>
          </p:nvPr>
        </p:nvSpPr>
        <p:spPr/>
        <p:txBody>
          <a:bodyPr>
            <a:normAutofit lnSpcReduction="10000"/>
          </a:bodyPr>
          <a:lstStyle/>
          <a:p>
            <a:r>
              <a:rPr lang="en-US" dirty="0"/>
              <a:t>What tests would be author for the greatest common divisor?</a:t>
            </a:r>
          </a:p>
          <a:p>
            <a:pPr lvl="1"/>
            <a:r>
              <a:rPr lang="en-US" dirty="0" err="1">
                <a:latin typeface="Times New Roman" panose="02020603050405020304" pitchFamily="18" charset="0"/>
                <a:cs typeface="Times New Roman" panose="02020603050405020304" pitchFamily="18" charset="0"/>
              </a:rPr>
              <a:t>gcd</a:t>
            </a: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n</a:t>
            </a: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n</a:t>
            </a:r>
            <a:r>
              <a:rPr lang="en-US" dirty="0">
                <a:latin typeface="Times New Roman" panose="02020603050405020304" pitchFamily="18" charset="0"/>
                <a:cs typeface="Times New Roman" panose="02020603050405020304" pitchFamily="18" charset="0"/>
              </a:rPr>
              <a:t> ) = </a:t>
            </a:r>
            <a:r>
              <a:rPr lang="en-US" i="1" dirty="0">
                <a:latin typeface="Times New Roman" panose="02020603050405020304" pitchFamily="18" charset="0"/>
                <a:cs typeface="Times New Roman" panose="02020603050405020304" pitchFamily="18" charset="0"/>
              </a:rPr>
              <a:t>n</a:t>
            </a:r>
          </a:p>
          <a:p>
            <a:pPr lvl="1"/>
            <a:r>
              <a:rPr lang="en-US" dirty="0" err="1">
                <a:latin typeface="Times New Roman" panose="02020603050405020304" pitchFamily="18" charset="0"/>
                <a:cs typeface="Times New Roman" panose="02020603050405020304" pitchFamily="18" charset="0"/>
              </a:rPr>
              <a:t>gcd</a:t>
            </a: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n</a:t>
            </a: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n</a:t>
            </a:r>
            <a:r>
              <a:rPr lang="en-US" dirty="0">
                <a:latin typeface="Times New Roman" panose="02020603050405020304" pitchFamily="18" charset="0"/>
                <a:cs typeface="Times New Roman" panose="02020603050405020304" pitchFamily="18" charset="0"/>
              </a:rPr>
              <a:t> ) = </a:t>
            </a:r>
            <a:r>
              <a:rPr lang="en-US" i="1" dirty="0">
                <a:latin typeface="Times New Roman" panose="02020603050405020304" pitchFamily="18" charset="0"/>
                <a:cs typeface="Times New Roman" panose="02020603050405020304" pitchFamily="18" charset="0"/>
              </a:rPr>
              <a:t>n</a:t>
            </a:r>
          </a:p>
          <a:p>
            <a:pPr lvl="1"/>
            <a:r>
              <a:rPr lang="en-US" dirty="0" err="1">
                <a:latin typeface="Times New Roman" panose="02020603050405020304" pitchFamily="18" charset="0"/>
                <a:cs typeface="Times New Roman" panose="02020603050405020304" pitchFamily="18" charset="0"/>
              </a:rPr>
              <a:t>gcd</a:t>
            </a: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n</a:t>
            </a: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n</a:t>
            </a:r>
            <a:r>
              <a:rPr lang="en-US" dirty="0">
                <a:latin typeface="Times New Roman" panose="02020603050405020304" pitchFamily="18" charset="0"/>
                <a:cs typeface="Times New Roman" panose="02020603050405020304" pitchFamily="18" charset="0"/>
              </a:rPr>
              <a:t> ) = </a:t>
            </a:r>
            <a:r>
              <a:rPr lang="en-US" i="1" dirty="0">
                <a:latin typeface="Times New Roman" panose="02020603050405020304" pitchFamily="18" charset="0"/>
                <a:cs typeface="Times New Roman" panose="02020603050405020304" pitchFamily="18" charset="0"/>
              </a:rPr>
              <a:t>n</a:t>
            </a:r>
          </a:p>
          <a:p>
            <a:pPr lvl="1"/>
            <a:r>
              <a:rPr lang="en-US" dirty="0" err="1">
                <a:latin typeface="Times New Roman" panose="02020603050405020304" pitchFamily="18" charset="0"/>
                <a:cs typeface="Times New Roman" panose="02020603050405020304" pitchFamily="18" charset="0"/>
              </a:rPr>
              <a:t>gcd</a:t>
            </a: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n</a:t>
            </a: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n</a:t>
            </a:r>
            <a:r>
              <a:rPr lang="en-US" dirty="0">
                <a:latin typeface="Times New Roman" panose="02020603050405020304" pitchFamily="18" charset="0"/>
                <a:cs typeface="Times New Roman" panose="02020603050405020304" pitchFamily="18" charset="0"/>
              </a:rPr>
              <a:t> ) = </a:t>
            </a:r>
            <a:r>
              <a:rPr lang="en-US" i="1" dirty="0">
                <a:latin typeface="Times New Roman" panose="02020603050405020304" pitchFamily="18" charset="0"/>
                <a:cs typeface="Times New Roman" panose="02020603050405020304" pitchFamily="18" charset="0"/>
              </a:rPr>
              <a:t>n</a:t>
            </a:r>
          </a:p>
          <a:p>
            <a:pPr lvl="1"/>
            <a:r>
              <a:rPr lang="en-US" dirty="0" err="1">
                <a:latin typeface="Times New Roman" panose="02020603050405020304" pitchFamily="18" charset="0"/>
                <a:cs typeface="Times New Roman" panose="02020603050405020304" pitchFamily="18" charset="0"/>
              </a:rPr>
              <a:t>gcd</a:t>
            </a: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n</a:t>
            </a:r>
            <a:r>
              <a:rPr lang="en-US" dirty="0">
                <a:latin typeface="Times New Roman" panose="02020603050405020304" pitchFamily="18" charset="0"/>
                <a:cs typeface="Times New Roman" panose="02020603050405020304" pitchFamily="18" charset="0"/>
              </a:rPr>
              <a:t>, 5</a:t>
            </a:r>
            <a:r>
              <a:rPr lang="en-US" i="1" dirty="0">
                <a:latin typeface="Times New Roman" panose="02020603050405020304" pitchFamily="18" charset="0"/>
                <a:cs typeface="Times New Roman" panose="02020603050405020304" pitchFamily="18" charset="0"/>
              </a:rPr>
              <a:t>n</a:t>
            </a:r>
            <a:r>
              <a:rPr lang="en-US" dirty="0">
                <a:latin typeface="Times New Roman" panose="02020603050405020304" pitchFamily="18" charset="0"/>
                <a:cs typeface="Times New Roman" panose="02020603050405020304" pitchFamily="18" charset="0"/>
              </a:rPr>
              <a:t> ) = </a:t>
            </a:r>
            <a:r>
              <a:rPr lang="en-US" i="1" dirty="0">
                <a:latin typeface="Times New Roman" panose="02020603050405020304" pitchFamily="18" charset="0"/>
                <a:cs typeface="Times New Roman" panose="02020603050405020304" pitchFamily="18" charset="0"/>
              </a:rPr>
              <a:t>n</a:t>
            </a:r>
          </a:p>
          <a:p>
            <a:pPr lvl="1"/>
            <a:r>
              <a:rPr lang="en-US" dirty="0" err="1">
                <a:latin typeface="Times New Roman" panose="02020603050405020304" pitchFamily="18" charset="0"/>
                <a:cs typeface="Times New Roman" panose="02020603050405020304" pitchFamily="18" charset="0"/>
              </a:rPr>
              <a:t>gcd</a:t>
            </a: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n</a:t>
            </a:r>
            <a:r>
              <a:rPr lang="en-US" dirty="0">
                <a:latin typeface="Times New Roman" panose="02020603050405020304" pitchFamily="18" charset="0"/>
                <a:cs typeface="Times New Roman" panose="02020603050405020304" pitchFamily="18" charset="0"/>
              </a:rPr>
              <a:t>, –12</a:t>
            </a:r>
            <a:r>
              <a:rPr lang="en-US" i="1" dirty="0">
                <a:latin typeface="Times New Roman" panose="02020603050405020304" pitchFamily="18" charset="0"/>
                <a:cs typeface="Times New Roman" panose="02020603050405020304" pitchFamily="18" charset="0"/>
              </a:rPr>
              <a:t>n</a:t>
            </a:r>
            <a:r>
              <a:rPr lang="en-US" dirty="0">
                <a:latin typeface="Times New Roman" panose="02020603050405020304" pitchFamily="18" charset="0"/>
                <a:cs typeface="Times New Roman" panose="02020603050405020304" pitchFamily="18" charset="0"/>
              </a:rPr>
              <a:t> ) = </a:t>
            </a:r>
            <a:r>
              <a:rPr lang="en-US" i="1" dirty="0">
                <a:latin typeface="Times New Roman" panose="02020603050405020304" pitchFamily="18" charset="0"/>
                <a:cs typeface="Times New Roman" panose="02020603050405020304" pitchFamily="18" charset="0"/>
              </a:rPr>
              <a:t>n</a:t>
            </a:r>
          </a:p>
          <a:p>
            <a:pPr lvl="1"/>
            <a:r>
              <a:rPr lang="en-US" dirty="0" err="1">
                <a:latin typeface="Times New Roman" panose="02020603050405020304" pitchFamily="18" charset="0"/>
                <a:cs typeface="Times New Roman" panose="02020603050405020304" pitchFamily="18" charset="0"/>
              </a:rPr>
              <a:t>gcd</a:t>
            </a: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n</a:t>
            </a:r>
            <a:r>
              <a:rPr lang="en-US" dirty="0">
                <a:latin typeface="Times New Roman" panose="02020603050405020304" pitchFamily="18" charset="0"/>
                <a:cs typeface="Times New Roman" panose="02020603050405020304" pitchFamily="18" charset="0"/>
              </a:rPr>
              <a:t>, 0 ) = </a:t>
            </a:r>
            <a:r>
              <a:rPr lang="en-US" i="1" dirty="0">
                <a:latin typeface="Times New Roman" panose="02020603050405020304" pitchFamily="18" charset="0"/>
                <a:cs typeface="Times New Roman" panose="02020603050405020304" pitchFamily="18" charset="0"/>
              </a:rPr>
              <a:t>n</a:t>
            </a:r>
            <a:endParaRPr lang="en-US" dirty="0">
              <a:latin typeface="Times New Roman" panose="02020603050405020304" pitchFamily="18" charset="0"/>
              <a:cs typeface="Times New Roman" panose="02020603050405020304" pitchFamily="18" charset="0"/>
            </a:endParaRPr>
          </a:p>
          <a:p>
            <a:pPr lvl="1"/>
            <a:r>
              <a:rPr lang="en-US" dirty="0" err="1">
                <a:latin typeface="Times New Roman" panose="02020603050405020304" pitchFamily="18" charset="0"/>
                <a:cs typeface="Times New Roman" panose="02020603050405020304" pitchFamily="18" charset="0"/>
              </a:rPr>
              <a:t>gcd</a:t>
            </a:r>
            <a:r>
              <a:rPr lang="en-US" dirty="0">
                <a:latin typeface="Times New Roman" panose="02020603050405020304" pitchFamily="18" charset="0"/>
                <a:cs typeface="Times New Roman" panose="02020603050405020304" pitchFamily="18" charset="0"/>
              </a:rPr>
              <a:t>( 0, 0 ) = 0</a:t>
            </a:r>
          </a:p>
          <a:p>
            <a:pPr lvl="1"/>
            <a:r>
              <a:rPr lang="en-US" dirty="0" err="1">
                <a:latin typeface="Times New Roman" panose="02020603050405020304" pitchFamily="18" charset="0"/>
                <a:cs typeface="Times New Roman" panose="02020603050405020304" pitchFamily="18" charset="0"/>
              </a:rPr>
              <a:t>gcd</a:t>
            </a: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m</a:t>
            </a: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n</a:t>
            </a:r>
            <a:r>
              <a:rPr lang="en-US" dirty="0">
                <a:latin typeface="Times New Roman" panose="02020603050405020304" pitchFamily="18" charset="0"/>
                <a:cs typeface="Times New Roman" panose="02020603050405020304" pitchFamily="18" charset="0"/>
              </a:rPr>
              <a:t> ) = </a:t>
            </a:r>
            <a:r>
              <a:rPr lang="en-US" dirty="0" err="1">
                <a:latin typeface="Times New Roman" panose="02020603050405020304" pitchFamily="18" charset="0"/>
                <a:cs typeface="Times New Roman" panose="02020603050405020304" pitchFamily="18" charset="0"/>
              </a:rPr>
              <a:t>gcd</a:t>
            </a: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n</a:t>
            </a: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m</a:t>
            </a:r>
            <a:r>
              <a:rPr lang="en-US" dirty="0">
                <a:latin typeface="Times New Roman" panose="02020603050405020304" pitchFamily="18" charset="0"/>
                <a:cs typeface="Times New Roman" panose="02020603050405020304" pitchFamily="18" charset="0"/>
              </a:rPr>
              <a:t> ) </a:t>
            </a:r>
            <a:r>
              <a:rPr lang="en-US" dirty="0"/>
              <a:t>for various pairs of </a:t>
            </a:r>
            <a:r>
              <a:rPr lang="en-US" i="1" dirty="0"/>
              <a:t>m</a:t>
            </a:r>
            <a:r>
              <a:rPr lang="en-US" dirty="0"/>
              <a:t> and </a:t>
            </a:r>
            <a:r>
              <a:rPr lang="en-US" i="1" dirty="0"/>
              <a:t>n</a:t>
            </a:r>
            <a:endParaRPr lang="en-US" dirty="0"/>
          </a:p>
          <a:p>
            <a:pPr lvl="1"/>
            <a:r>
              <a:rPr lang="en-US" dirty="0"/>
              <a:t>Find cases when </a:t>
            </a:r>
            <a:r>
              <a:rPr lang="en-US" dirty="0" err="1">
                <a:latin typeface="Times New Roman" panose="02020603050405020304" pitchFamily="18" charset="0"/>
                <a:cs typeface="Times New Roman" panose="02020603050405020304" pitchFamily="18" charset="0"/>
              </a:rPr>
              <a:t>gcd</a:t>
            </a: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m</a:t>
            </a: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n</a:t>
            </a:r>
            <a:r>
              <a:rPr lang="en-US" dirty="0">
                <a:latin typeface="Times New Roman" panose="02020603050405020304" pitchFamily="18" charset="0"/>
                <a:cs typeface="Times New Roman" panose="02020603050405020304" pitchFamily="18" charset="0"/>
              </a:rPr>
              <a:t> ) = 1</a:t>
            </a:r>
          </a:p>
          <a:p>
            <a:pPr lvl="1"/>
            <a:endParaRPr lang="en-US" dirty="0"/>
          </a:p>
          <a:p>
            <a:r>
              <a:rPr lang="en-US" dirty="0"/>
              <a:t>Check when </a:t>
            </a:r>
            <a:r>
              <a:rPr lang="en-US" i="1" dirty="0"/>
              <a:t>m</a:t>
            </a:r>
            <a:r>
              <a:rPr lang="en-US" dirty="0"/>
              <a:t> and </a:t>
            </a:r>
            <a:r>
              <a:rPr lang="en-US" i="1" dirty="0"/>
              <a:t>n</a:t>
            </a:r>
            <a:r>
              <a:rPr lang="en-US" dirty="0"/>
              <a:t> are prime and composite</a:t>
            </a:r>
          </a:p>
          <a:p>
            <a:pPr lvl="1"/>
            <a:r>
              <a:rPr lang="en-US" dirty="0"/>
              <a:t>Find some very large prime numbers and use them in your tests</a:t>
            </a:r>
          </a:p>
          <a:p>
            <a:pPr lvl="1"/>
            <a:endParaRPr lang="en-US" dirty="0"/>
          </a:p>
          <a:p>
            <a:pPr marL="457200" lvl="1" indent="0">
              <a:buNone/>
            </a:pPr>
            <a:endParaRPr lang="en-US" dirty="0">
              <a:latin typeface="Consolas" panose="020B0609020204030204" pitchFamily="49" charset="0"/>
            </a:endParaRPr>
          </a:p>
        </p:txBody>
      </p:sp>
    </p:spTree>
    <p:custDataLst>
      <p:tags r:id="rId1"/>
    </p:custDataLst>
    <p:extLst>
      <p:ext uri="{BB962C8B-B14F-4D97-AF65-F5344CB8AC3E}">
        <p14:creationId xmlns:p14="http://schemas.microsoft.com/office/powerpoint/2010/main" val="2102883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Ensure all code is tested</a:t>
            </a:r>
            <a:endParaRPr lang="en-CA" dirty="0"/>
          </a:p>
        </p:txBody>
      </p:sp>
      <p:sp>
        <p:nvSpPr>
          <p:cNvPr id="3" name="Content Placeholder 2"/>
          <p:cNvSpPr>
            <a:spLocks noGrp="1"/>
          </p:cNvSpPr>
          <p:nvPr>
            <p:ph idx="1"/>
          </p:nvPr>
        </p:nvSpPr>
        <p:spPr/>
        <p:txBody>
          <a:bodyPr>
            <a:normAutofit fontScale="92500" lnSpcReduction="10000"/>
          </a:bodyPr>
          <a:lstStyle/>
          <a:p>
            <a:r>
              <a:rPr lang="en-US" dirty="0"/>
              <a:t>When you finish writing your code,</a:t>
            </a:r>
          </a:p>
          <a:p>
            <a:pPr marL="0" indent="0">
              <a:buNone/>
            </a:pPr>
            <a:r>
              <a:rPr lang="en-US" dirty="0"/>
              <a:t>	make sure that each line of code is executed in at least one test</a:t>
            </a:r>
          </a:p>
          <a:p>
            <a:pPr lvl="1"/>
            <a:r>
              <a:rPr lang="en-US" dirty="0"/>
              <a:t>This is a way of checking your test cases</a:t>
            </a:r>
          </a:p>
          <a:p>
            <a:r>
              <a:rPr lang="en-US" dirty="0"/>
              <a:t>For example, this code finds them minimum of three values:</a:t>
            </a:r>
          </a:p>
          <a:p>
            <a:pPr marL="800100" lvl="2" indent="0">
              <a:buNone/>
            </a:pPr>
            <a:r>
              <a:rPr lang="en-US" sz="1350" dirty="0" err="1">
                <a:latin typeface="Consolas" panose="020B0609020204030204" pitchFamily="49" charset="0"/>
              </a:rPr>
              <a:t>int</a:t>
            </a:r>
            <a:r>
              <a:rPr lang="en-US" sz="1350" dirty="0">
                <a:latin typeface="Consolas" panose="020B0609020204030204" pitchFamily="49" charset="0"/>
              </a:rPr>
              <a:t> min( </a:t>
            </a:r>
            <a:r>
              <a:rPr lang="en-US" sz="1350" dirty="0" err="1">
                <a:latin typeface="Consolas" panose="020B0609020204030204" pitchFamily="49" charset="0"/>
              </a:rPr>
              <a:t>int</a:t>
            </a:r>
            <a:r>
              <a:rPr lang="en-US" sz="1350" dirty="0">
                <a:latin typeface="Consolas" panose="020B0609020204030204" pitchFamily="49" charset="0"/>
              </a:rPr>
              <a:t> a, </a:t>
            </a:r>
            <a:r>
              <a:rPr lang="en-US" sz="1350" dirty="0" err="1">
                <a:latin typeface="Consolas" panose="020B0609020204030204" pitchFamily="49" charset="0"/>
              </a:rPr>
              <a:t>int</a:t>
            </a:r>
            <a:r>
              <a:rPr lang="en-US" sz="1350" dirty="0">
                <a:latin typeface="Consolas" panose="020B0609020204030204" pitchFamily="49" charset="0"/>
              </a:rPr>
              <a:t> b, </a:t>
            </a:r>
            <a:r>
              <a:rPr lang="en-US" sz="1350" dirty="0" err="1">
                <a:latin typeface="Consolas" panose="020B0609020204030204" pitchFamily="49" charset="0"/>
              </a:rPr>
              <a:t>int</a:t>
            </a:r>
            <a:r>
              <a:rPr lang="en-US" sz="1350" dirty="0">
                <a:latin typeface="Consolas" panose="020B0609020204030204" pitchFamily="49" charset="0"/>
              </a:rPr>
              <a:t> c ) {</a:t>
            </a:r>
          </a:p>
          <a:p>
            <a:pPr marL="800100" lvl="2" indent="0">
              <a:buNone/>
            </a:pPr>
            <a:r>
              <a:rPr lang="en-US" sz="1350" dirty="0">
                <a:latin typeface="Consolas" panose="020B0609020204030204" pitchFamily="49" charset="0"/>
              </a:rPr>
              <a:t>    if ( a &lt;= b ) {</a:t>
            </a:r>
          </a:p>
          <a:p>
            <a:pPr marL="800100" lvl="2" indent="0">
              <a:buNone/>
            </a:pPr>
            <a:r>
              <a:rPr lang="en-US" sz="1350" dirty="0">
                <a:latin typeface="Consolas" panose="020B0609020204030204" pitchFamily="49" charset="0"/>
              </a:rPr>
              <a:t>        if ( a &lt;= c ) { </a:t>
            </a:r>
          </a:p>
          <a:p>
            <a:pPr marL="800100" lvl="2" indent="0">
              <a:buNone/>
            </a:pPr>
            <a:r>
              <a:rPr lang="en-US" sz="1350" dirty="0">
                <a:latin typeface="Consolas" panose="020B0609020204030204" pitchFamily="49" charset="0"/>
              </a:rPr>
              <a:t>            return a;</a:t>
            </a:r>
          </a:p>
          <a:p>
            <a:pPr marL="800100" lvl="2" indent="0">
              <a:buNone/>
            </a:pPr>
            <a:r>
              <a:rPr lang="en-US" sz="1350" dirty="0">
                <a:latin typeface="Consolas" panose="020B0609020204030204" pitchFamily="49" charset="0"/>
              </a:rPr>
              <a:t>        } else {</a:t>
            </a:r>
          </a:p>
          <a:p>
            <a:pPr marL="800100" lvl="2" indent="0">
              <a:buNone/>
            </a:pPr>
            <a:r>
              <a:rPr lang="en-US" sz="1350" dirty="0">
                <a:latin typeface="Consolas" panose="020B0609020204030204" pitchFamily="49" charset="0"/>
              </a:rPr>
              <a:t>            return c;</a:t>
            </a:r>
          </a:p>
          <a:p>
            <a:pPr marL="800100" lvl="2" indent="0">
              <a:buNone/>
            </a:pPr>
            <a:r>
              <a:rPr lang="en-US" sz="1350" dirty="0">
                <a:latin typeface="Consolas" panose="020B0609020204030204" pitchFamily="49" charset="0"/>
              </a:rPr>
              <a:t>        }</a:t>
            </a:r>
          </a:p>
          <a:p>
            <a:pPr marL="800100" lvl="2" indent="0">
              <a:buNone/>
            </a:pPr>
            <a:r>
              <a:rPr lang="en-US" sz="1350" dirty="0">
                <a:latin typeface="Consolas" panose="020B0609020204030204" pitchFamily="49" charset="0"/>
              </a:rPr>
              <a:t>    } else {</a:t>
            </a:r>
          </a:p>
          <a:p>
            <a:pPr marL="800100" lvl="2" indent="0">
              <a:buNone/>
            </a:pPr>
            <a:r>
              <a:rPr lang="en-US" sz="1350" dirty="0">
                <a:latin typeface="Consolas" panose="020B0609020204030204" pitchFamily="49" charset="0"/>
              </a:rPr>
              <a:t>        if ( b &lt;= c ) {</a:t>
            </a:r>
          </a:p>
          <a:p>
            <a:pPr marL="800100" lvl="2" indent="0">
              <a:buNone/>
            </a:pPr>
            <a:r>
              <a:rPr lang="en-US" sz="1350" dirty="0">
                <a:latin typeface="Consolas" panose="020B0609020204030204" pitchFamily="49" charset="0"/>
              </a:rPr>
              <a:t>            return b;</a:t>
            </a:r>
          </a:p>
          <a:p>
            <a:pPr marL="800100" lvl="2" indent="0">
              <a:buNone/>
            </a:pPr>
            <a:r>
              <a:rPr lang="en-US" sz="1350" dirty="0">
                <a:latin typeface="Consolas" panose="020B0609020204030204" pitchFamily="49" charset="0"/>
              </a:rPr>
              <a:t>        } else {</a:t>
            </a:r>
          </a:p>
          <a:p>
            <a:pPr marL="800100" lvl="2" indent="0">
              <a:buNone/>
            </a:pPr>
            <a:r>
              <a:rPr lang="en-US" sz="1350" dirty="0">
                <a:latin typeface="Consolas" panose="020B0609020204030204" pitchFamily="49" charset="0"/>
              </a:rPr>
              <a:t>            return c;</a:t>
            </a:r>
          </a:p>
          <a:p>
            <a:pPr marL="800100" lvl="2" indent="0">
              <a:buNone/>
            </a:pPr>
            <a:r>
              <a:rPr lang="en-US" sz="1350" dirty="0">
                <a:latin typeface="Consolas" panose="020B0609020204030204" pitchFamily="49" charset="0"/>
              </a:rPr>
              <a:t>        }</a:t>
            </a:r>
          </a:p>
          <a:p>
            <a:pPr marL="800100" lvl="2" indent="0">
              <a:buNone/>
            </a:pPr>
            <a:r>
              <a:rPr lang="en-US" sz="1350" dirty="0">
                <a:latin typeface="Consolas" panose="020B0609020204030204" pitchFamily="49" charset="0"/>
              </a:rPr>
              <a:t>    }</a:t>
            </a:r>
          </a:p>
          <a:p>
            <a:pPr marL="800100" lvl="2" indent="0">
              <a:buNone/>
            </a:pPr>
            <a:r>
              <a:rPr lang="en-US" sz="1350" dirty="0">
                <a:latin typeface="Consolas" panose="020B0609020204030204" pitchFamily="49" charset="0"/>
              </a:rPr>
              <a:t>}</a:t>
            </a:r>
          </a:p>
        </p:txBody>
      </p:sp>
      <p:cxnSp>
        <p:nvCxnSpPr>
          <p:cNvPr id="6" name="Straight Arrow Connector 5"/>
          <p:cNvCxnSpPr/>
          <p:nvPr/>
        </p:nvCxnSpPr>
        <p:spPr>
          <a:xfrm flipH="1">
            <a:off x="3635896" y="4404454"/>
            <a:ext cx="1728192" cy="0"/>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3635896" y="5916622"/>
            <a:ext cx="1728192" cy="0"/>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3635896" y="3933056"/>
            <a:ext cx="1728192" cy="0"/>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3635896" y="5373216"/>
            <a:ext cx="1728192" cy="0"/>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972328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2" end="1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3" end="1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4" end="1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5" end="15"/>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6" end="16"/>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7" end="17"/>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8" end="1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nodeType="clickEffect">
                                  <p:stCondLst>
                                    <p:cond delay="0"/>
                                  </p:stCondLst>
                                  <p:childTnLst>
                                    <p:set>
                                      <p:cBhvr>
                                        <p:cTn id="44" dur="1" fill="hold">
                                          <p:stCondLst>
                                            <p:cond delay="0"/>
                                          </p:stCondLst>
                                        </p:cTn>
                                        <p:tgtEl>
                                          <p:spTgt spid="8"/>
                                        </p:tgtEl>
                                        <p:attrNameLst>
                                          <p:attrName>style.visibility</p:attrName>
                                        </p:attrNameLst>
                                      </p:cBhvr>
                                      <p:to>
                                        <p:strVal val="hidden"/>
                                      </p:to>
                                    </p:set>
                                  </p:childTnLst>
                                </p:cTn>
                              </p:par>
                              <p:par>
                                <p:cTn id="45" presetID="1" presetClass="entr" presetSubtype="0" fill="hold" nodeType="withEffect">
                                  <p:stCondLst>
                                    <p:cond delay="0"/>
                                  </p:stCondLst>
                                  <p:childTnLst>
                                    <p:set>
                                      <p:cBhvr>
                                        <p:cTn id="46" dur="1" fill="hold">
                                          <p:stCondLst>
                                            <p:cond delay="0"/>
                                          </p:stCondLst>
                                        </p:cTn>
                                        <p:tgtEl>
                                          <p:spTgt spid="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nodeType="clickEffect">
                                  <p:stCondLst>
                                    <p:cond delay="0"/>
                                  </p:stCondLst>
                                  <p:childTnLst>
                                    <p:set>
                                      <p:cBhvr>
                                        <p:cTn id="50" dur="1" fill="hold">
                                          <p:stCondLst>
                                            <p:cond delay="0"/>
                                          </p:stCondLst>
                                        </p:cTn>
                                        <p:tgtEl>
                                          <p:spTgt spid="9"/>
                                        </p:tgtEl>
                                        <p:attrNameLst>
                                          <p:attrName>style.visibility</p:attrName>
                                        </p:attrNameLst>
                                      </p:cBhvr>
                                      <p:to>
                                        <p:strVal val="hidden"/>
                                      </p:to>
                                    </p:set>
                                  </p:childTnLst>
                                </p:cTn>
                              </p:par>
                              <p:par>
                                <p:cTn id="51" presetID="1" presetClass="entr" presetSubtype="0" fill="hold" nodeType="withEffect">
                                  <p:stCondLst>
                                    <p:cond delay="0"/>
                                  </p:stCondLst>
                                  <p:childTnLst>
                                    <p:set>
                                      <p:cBhvr>
                                        <p:cTn id="52" dur="1" fill="hold">
                                          <p:stCondLst>
                                            <p:cond delay="0"/>
                                          </p:stCondLst>
                                        </p:cTn>
                                        <p:tgtEl>
                                          <p:spTgt spid="7"/>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Outline</a:t>
            </a:r>
          </a:p>
        </p:txBody>
      </p:sp>
      <p:sp>
        <p:nvSpPr>
          <p:cNvPr id="3" name="Content Placeholder 2"/>
          <p:cNvSpPr>
            <a:spLocks noGrp="1"/>
          </p:cNvSpPr>
          <p:nvPr>
            <p:ph idx="1"/>
          </p:nvPr>
        </p:nvSpPr>
        <p:spPr/>
        <p:txBody>
          <a:bodyPr/>
          <a:lstStyle/>
          <a:p>
            <a:r>
              <a:rPr lang="en-CA" dirty="0"/>
              <a:t>This is the third in a sequence of six topics on</a:t>
            </a:r>
          </a:p>
          <a:p>
            <a:pPr lvl="1"/>
            <a:r>
              <a:rPr lang="en-US" dirty="0"/>
              <a:t>C assertions</a:t>
            </a:r>
          </a:p>
          <a:p>
            <a:pPr lvl="1"/>
            <a:r>
              <a:rPr lang="en-US" dirty="0"/>
              <a:t>Code development strategies</a:t>
            </a:r>
          </a:p>
          <a:p>
            <a:pPr lvl="1"/>
            <a:r>
              <a:rPr lang="en-US" dirty="0"/>
              <a:t>Testing</a:t>
            </a:r>
          </a:p>
          <a:p>
            <a:pPr lvl="1"/>
            <a:r>
              <a:rPr lang="en-US" dirty="0"/>
              <a:t>Commenting your code</a:t>
            </a:r>
          </a:p>
          <a:p>
            <a:pPr lvl="1"/>
            <a:r>
              <a:rPr lang="en-US" dirty="0"/>
              <a:t>Using print statements for debugging</a:t>
            </a:r>
          </a:p>
          <a:p>
            <a:pPr lvl="1"/>
            <a:r>
              <a:rPr lang="en-US" dirty="0"/>
              <a:t>Using tracing for debugging</a:t>
            </a:r>
          </a:p>
          <a:p>
            <a:pPr lvl="1"/>
            <a:endParaRPr lang="en-US" dirty="0"/>
          </a:p>
          <a:p>
            <a:pPr lvl="1"/>
            <a:endParaRPr lang="en-CA" dirty="0"/>
          </a:p>
        </p:txBody>
      </p:sp>
    </p:spTree>
    <p:extLst>
      <p:ext uri="{BB962C8B-B14F-4D97-AF65-F5344CB8AC3E}">
        <p14:creationId xmlns:p14="http://schemas.microsoft.com/office/powerpoint/2010/main" val="38574437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Summary</a:t>
            </a:r>
          </a:p>
        </p:txBody>
      </p:sp>
      <p:sp>
        <p:nvSpPr>
          <p:cNvPr id="3" name="Content Placeholder 2"/>
          <p:cNvSpPr>
            <a:spLocks noGrp="1"/>
          </p:cNvSpPr>
          <p:nvPr>
            <p:ph idx="1"/>
          </p:nvPr>
        </p:nvSpPr>
        <p:spPr/>
        <p:txBody>
          <a:bodyPr/>
          <a:lstStyle/>
          <a:p>
            <a:r>
              <a:rPr lang="en-CA" dirty="0"/>
              <a:t>Following this lesson, you now:</a:t>
            </a:r>
          </a:p>
          <a:p>
            <a:pPr lvl="1"/>
            <a:r>
              <a:rPr lang="en-US" dirty="0"/>
              <a:t>Know you should author tests</a:t>
            </a:r>
          </a:p>
          <a:p>
            <a:pPr lvl="2"/>
            <a:r>
              <a:rPr lang="en-US" dirty="0"/>
              <a:t>Tests should be written before the code is written</a:t>
            </a:r>
          </a:p>
          <a:p>
            <a:pPr lvl="2"/>
            <a:r>
              <a:rPr lang="en-US" dirty="0"/>
              <a:t>Work with your peers</a:t>
            </a:r>
          </a:p>
          <a:p>
            <a:pPr lvl="1"/>
            <a:r>
              <a:rPr lang="en-US" dirty="0"/>
              <a:t>Ensure that all code is tested at least once</a:t>
            </a:r>
          </a:p>
        </p:txBody>
      </p:sp>
    </p:spTree>
    <p:extLst>
      <p:ext uri="{BB962C8B-B14F-4D97-AF65-F5344CB8AC3E}">
        <p14:creationId xmlns:p14="http://schemas.microsoft.com/office/powerpoint/2010/main" val="34465433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References</a:t>
            </a:r>
          </a:p>
        </p:txBody>
      </p:sp>
      <p:sp>
        <p:nvSpPr>
          <p:cNvPr id="3" name="Content Placeholder 2"/>
          <p:cNvSpPr>
            <a:spLocks noGrp="1"/>
          </p:cNvSpPr>
          <p:nvPr>
            <p:ph idx="1"/>
          </p:nvPr>
        </p:nvSpPr>
        <p:spPr/>
        <p:txBody>
          <a:bodyPr>
            <a:normAutofit/>
          </a:bodyPr>
          <a:lstStyle/>
          <a:p>
            <a:pPr marL="0" indent="0">
              <a:buNone/>
            </a:pPr>
            <a:r>
              <a:rPr lang="en-US" sz="1800" dirty="0"/>
              <a:t>[1]	Wikipedia:</a:t>
            </a:r>
          </a:p>
          <a:p>
            <a:pPr marL="0" indent="0">
              <a:buNone/>
            </a:pPr>
            <a:r>
              <a:rPr lang="en-US" sz="1800" dirty="0"/>
              <a:t>	https://en.wikipedia.org/wiki/Therac-25</a:t>
            </a:r>
          </a:p>
          <a:p>
            <a:pPr marL="0" indent="0">
              <a:buNone/>
            </a:pPr>
            <a:r>
              <a:rPr lang="en-US" sz="1800" dirty="0"/>
              <a:t>	</a:t>
            </a:r>
            <a:r>
              <a:rPr lang="en-CA" sz="1800" dirty="0"/>
              <a:t>https://en.wikipedia.org/wiki/Tacoma_Narrows_Bridge_(1940)</a:t>
            </a:r>
            <a:endParaRPr lang="en-US" sz="1800" dirty="0"/>
          </a:p>
          <a:p>
            <a:pPr marL="0" indent="0">
              <a:buNone/>
            </a:pPr>
            <a:r>
              <a:rPr lang="en-CA" sz="1800" dirty="0"/>
              <a:t>	</a:t>
            </a:r>
            <a:r>
              <a:rPr lang="en-CA" sz="1600" dirty="0"/>
              <a:t>https://en.wikipedia.org/wiki/Citigroup_Center#Engineering_crisis_of_1978</a:t>
            </a:r>
            <a:endParaRPr lang="en-CA" sz="1400" dirty="0"/>
          </a:p>
          <a:p>
            <a:pPr marL="0" indent="0">
              <a:buNone/>
            </a:pPr>
            <a:r>
              <a:rPr lang="en-CA" sz="1800" dirty="0"/>
              <a:t>	https://en.wikipedia.org/wiki/Software_testing</a:t>
            </a:r>
            <a:r>
              <a:rPr lang="en-US" sz="1800" dirty="0"/>
              <a:t>	</a:t>
            </a:r>
            <a:endParaRPr lang="en-CA" sz="1800" dirty="0"/>
          </a:p>
        </p:txBody>
      </p:sp>
    </p:spTree>
    <p:extLst>
      <p:ext uri="{BB962C8B-B14F-4D97-AF65-F5344CB8AC3E}">
        <p14:creationId xmlns:p14="http://schemas.microsoft.com/office/powerpoint/2010/main" val="16154384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Acknowledgments</a:t>
            </a:r>
          </a:p>
        </p:txBody>
      </p:sp>
      <p:sp>
        <p:nvSpPr>
          <p:cNvPr id="3" name="Content Placeholder 2"/>
          <p:cNvSpPr>
            <a:spLocks noGrp="1"/>
          </p:cNvSpPr>
          <p:nvPr>
            <p:ph idx="1"/>
          </p:nvPr>
        </p:nvSpPr>
        <p:spPr/>
        <p:txBody>
          <a:bodyPr>
            <a:normAutofit/>
          </a:bodyPr>
          <a:lstStyle/>
          <a:p>
            <a:pPr marL="0" indent="0">
              <a:buNone/>
            </a:pPr>
            <a:r>
              <a:rPr lang="en-CA" sz="1800" dirty="0"/>
              <a:t>None so far.</a:t>
            </a:r>
          </a:p>
        </p:txBody>
      </p:sp>
    </p:spTree>
    <p:extLst>
      <p:ext uri="{BB962C8B-B14F-4D97-AF65-F5344CB8AC3E}">
        <p14:creationId xmlns:p14="http://schemas.microsoft.com/office/powerpoint/2010/main" val="36683473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Colophon </a:t>
            </a:r>
          </a:p>
        </p:txBody>
      </p:sp>
      <p:sp>
        <p:nvSpPr>
          <p:cNvPr id="3" name="Content Placeholder 2"/>
          <p:cNvSpPr>
            <a:spLocks noGrp="1"/>
          </p:cNvSpPr>
          <p:nvPr>
            <p:ph idx="1"/>
          </p:nvPr>
        </p:nvSpPr>
        <p:spPr/>
        <p:txBody>
          <a:bodyPr/>
          <a:lstStyle/>
          <a:p>
            <a:pPr marL="0" indent="0">
              <a:buNone/>
            </a:pPr>
            <a:r>
              <a:rPr lang="en-CA" dirty="0"/>
              <a:t>These slides were prepared using the Georgia typeface. Mathematical equations use </a:t>
            </a:r>
            <a:r>
              <a:rPr lang="en-CA" dirty="0">
                <a:latin typeface="Times New Roman" panose="02020603050405020304" pitchFamily="18" charset="0"/>
                <a:cs typeface="Times New Roman" panose="02020603050405020304" pitchFamily="18" charset="0"/>
              </a:rPr>
              <a:t>Times New Roman</a:t>
            </a:r>
            <a:r>
              <a:rPr lang="en-CA" dirty="0"/>
              <a:t>, and source code is presented using </a:t>
            </a:r>
            <a:r>
              <a:rPr lang="en-CA" dirty="0">
                <a:latin typeface="Consolas" panose="020B0609020204030204" pitchFamily="49" charset="0"/>
                <a:cs typeface="Consolas" panose="020B0609020204030204" pitchFamily="49" charset="0"/>
              </a:rPr>
              <a:t>Consolas</a:t>
            </a:r>
            <a:r>
              <a:rPr lang="en-CA" dirty="0"/>
              <a:t>.</a:t>
            </a:r>
          </a:p>
          <a:p>
            <a:pPr marL="0" indent="0">
              <a:buNone/>
            </a:pPr>
            <a:endParaRPr lang="en-CA" dirty="0"/>
          </a:p>
          <a:p>
            <a:pPr marL="0" indent="0">
              <a:buNone/>
            </a:pPr>
            <a:r>
              <a:rPr lang="en-CA" dirty="0"/>
              <a:t>The photographs of lilacs in bloom appearing on the title slide and accenting the top of each other slide were taken at the Royal Botanical Gardens on May 27, 2018 by Douglas Wilhelm Harder. Please see</a:t>
            </a:r>
          </a:p>
          <a:p>
            <a:pPr marL="0" indent="0" algn="ctr">
              <a:buNone/>
            </a:pPr>
            <a:r>
              <a:rPr lang="en-CA" dirty="0"/>
              <a:t>https://www.rbg.ca/</a:t>
            </a:r>
          </a:p>
          <a:p>
            <a:pPr marL="0" indent="0">
              <a:buNone/>
            </a:pPr>
            <a:r>
              <a:rPr lang="en-CA" dirty="0"/>
              <a:t>for more information.</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5896" y="4532755"/>
            <a:ext cx="3240360" cy="216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12785" y="4221088"/>
            <a:ext cx="1535679" cy="2300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8658" y="4703278"/>
            <a:ext cx="2867198" cy="1822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97540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Disclaimer</a:t>
            </a:r>
          </a:p>
        </p:txBody>
      </p:sp>
      <p:sp>
        <p:nvSpPr>
          <p:cNvPr id="3" name="Content Placeholder 2"/>
          <p:cNvSpPr>
            <a:spLocks noGrp="1"/>
          </p:cNvSpPr>
          <p:nvPr>
            <p:ph idx="1"/>
          </p:nvPr>
        </p:nvSpPr>
        <p:spPr/>
        <p:txBody>
          <a:bodyPr/>
          <a:lstStyle/>
          <a:p>
            <a:pPr marL="0" indent="0">
              <a:buNone/>
            </a:pPr>
            <a:r>
              <a:rPr lang="en-CA" dirty="0"/>
              <a:t>These slides are provided for the </a:t>
            </a:r>
            <a:r>
              <a:rPr lang="en-CA" cap="small" dirty="0"/>
              <a:t>ece</a:t>
            </a:r>
            <a:r>
              <a:rPr lang="en-CA" dirty="0"/>
              <a:t> 150 </a:t>
            </a:r>
            <a:r>
              <a:rPr lang="en-CA" i="1" dirty="0"/>
              <a:t>Fundamentals of Programming</a:t>
            </a:r>
            <a:r>
              <a:rPr lang="en-CA" dirty="0"/>
              <a:t> course taught at the University of Waterloo. The material in it reflects the authors’ best judgment in light of the information available to them at the time of preparation. Any reliance on these course slides by any party for any other purpose are the responsibility of such parties. The authors accept no responsibility for damages, if any, suffered by any party as a result of decisions made or actions based on these course slides for any other purpose than that for which it was intended.</a:t>
            </a:r>
          </a:p>
          <a:p>
            <a:pPr marL="0" indent="0">
              <a:buNone/>
            </a:pPr>
            <a:endParaRPr lang="en-CA" dirty="0"/>
          </a:p>
        </p:txBody>
      </p:sp>
    </p:spTree>
    <p:extLst>
      <p:ext uri="{BB962C8B-B14F-4D97-AF65-F5344CB8AC3E}">
        <p14:creationId xmlns:p14="http://schemas.microsoft.com/office/powerpoint/2010/main" val="8449834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Outline</a:t>
            </a:r>
          </a:p>
        </p:txBody>
      </p:sp>
      <p:sp>
        <p:nvSpPr>
          <p:cNvPr id="3" name="Content Placeholder 2"/>
          <p:cNvSpPr>
            <a:spLocks noGrp="1"/>
          </p:cNvSpPr>
          <p:nvPr>
            <p:ph idx="1"/>
          </p:nvPr>
        </p:nvSpPr>
        <p:spPr/>
        <p:txBody>
          <a:bodyPr/>
          <a:lstStyle/>
          <a:p>
            <a:r>
              <a:rPr lang="en-CA" dirty="0"/>
              <a:t>In this topic, we will:</a:t>
            </a:r>
          </a:p>
          <a:p>
            <a:pPr lvl="1"/>
            <a:r>
              <a:rPr lang="en-US" dirty="0"/>
              <a:t>Describe how to write a test</a:t>
            </a:r>
          </a:p>
          <a:p>
            <a:pPr lvl="1"/>
            <a:r>
              <a:rPr lang="en-US" dirty="0"/>
              <a:t>Explain why tests should be written first</a:t>
            </a:r>
          </a:p>
          <a:p>
            <a:pPr lvl="1"/>
            <a:r>
              <a:rPr lang="en-US" dirty="0"/>
              <a:t>Look at some examples where we write tests for specific functions</a:t>
            </a:r>
          </a:p>
          <a:p>
            <a:pPr lvl="1"/>
            <a:r>
              <a:rPr lang="en-US" dirty="0"/>
              <a:t>Emphasize that all code should be executed by at least one test</a:t>
            </a:r>
          </a:p>
        </p:txBody>
      </p:sp>
    </p:spTree>
    <p:extLst>
      <p:ext uri="{BB962C8B-B14F-4D97-AF65-F5344CB8AC3E}">
        <p14:creationId xmlns:p14="http://schemas.microsoft.com/office/powerpoint/2010/main" val="21600214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Testing your code</a:t>
            </a:r>
            <a:endParaRPr lang="en-CA" dirty="0"/>
          </a:p>
        </p:txBody>
      </p:sp>
      <p:sp>
        <p:nvSpPr>
          <p:cNvPr id="3" name="Content Placeholder 2"/>
          <p:cNvSpPr>
            <a:spLocks noGrp="1"/>
          </p:cNvSpPr>
          <p:nvPr>
            <p:ph idx="1"/>
          </p:nvPr>
        </p:nvSpPr>
        <p:spPr/>
        <p:txBody>
          <a:bodyPr/>
          <a:lstStyle/>
          <a:p>
            <a:r>
              <a:rPr lang="en-US" dirty="0"/>
              <a:t>When you are given a project or assignment, </a:t>
            </a:r>
          </a:p>
          <a:p>
            <a:pPr marL="0" indent="0">
              <a:buNone/>
            </a:pPr>
            <a:r>
              <a:rPr lang="en-US" dirty="0"/>
              <a:t>	you will be given a description and requirements</a:t>
            </a:r>
          </a:p>
          <a:p>
            <a:pPr lvl="1"/>
            <a:r>
              <a:rPr lang="en-US" dirty="0"/>
              <a:t>Initially, we will give you many if not all appropriate tests</a:t>
            </a:r>
          </a:p>
          <a:p>
            <a:pPr lvl="1"/>
            <a:r>
              <a:rPr lang="en-US" dirty="0"/>
              <a:t>You should, however, always consider</a:t>
            </a:r>
          </a:p>
          <a:p>
            <a:pPr marL="457200" lvl="1" indent="0" algn="ctr">
              <a:buNone/>
            </a:pPr>
            <a:r>
              <a:rPr lang="en-US" dirty="0"/>
              <a:t>“What is required, and how can I test this?”</a:t>
            </a:r>
          </a:p>
        </p:txBody>
      </p:sp>
    </p:spTree>
    <p:custDataLst>
      <p:tags r:id="rId1"/>
    </p:custDataLst>
    <p:extLst>
      <p:ext uri="{BB962C8B-B14F-4D97-AF65-F5344CB8AC3E}">
        <p14:creationId xmlns:p14="http://schemas.microsoft.com/office/powerpoint/2010/main" val="1894728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Median of three</a:t>
            </a:r>
            <a:endParaRPr lang="en-CA" dirty="0"/>
          </a:p>
        </p:txBody>
      </p:sp>
      <p:sp>
        <p:nvSpPr>
          <p:cNvPr id="3" name="Content Placeholder 2"/>
          <p:cNvSpPr>
            <a:spLocks noGrp="1"/>
          </p:cNvSpPr>
          <p:nvPr>
            <p:ph idx="1"/>
          </p:nvPr>
        </p:nvSpPr>
        <p:spPr/>
        <p:txBody>
          <a:bodyPr/>
          <a:lstStyle/>
          <a:p>
            <a:r>
              <a:rPr lang="en-US" dirty="0"/>
              <a:t>Suppose you are asked to author a median-of-three function</a:t>
            </a:r>
          </a:p>
          <a:p>
            <a:pPr lvl="1"/>
            <a:r>
              <a:rPr lang="en-US" dirty="0"/>
              <a:t>The median is the middle number</a:t>
            </a:r>
          </a:p>
          <a:p>
            <a:pPr lvl="1"/>
            <a:endParaRPr lang="en-US" dirty="0"/>
          </a:p>
          <a:p>
            <a:r>
              <a:rPr lang="en-US" dirty="0"/>
              <a:t>The function declaration is:</a:t>
            </a:r>
          </a:p>
          <a:p>
            <a:pPr marL="0" indent="0">
              <a:buNone/>
            </a:pPr>
            <a:r>
              <a:rPr lang="en-US" dirty="0"/>
              <a:t>	</a:t>
            </a:r>
            <a:r>
              <a:rPr lang="en-US" dirty="0">
                <a:latin typeface="Consolas" panose="020B0609020204030204" pitchFamily="49" charset="0"/>
              </a:rPr>
              <a:t>double median( double x, double y, double z );</a:t>
            </a:r>
            <a:endParaRPr lang="en-US" dirty="0"/>
          </a:p>
        </p:txBody>
      </p:sp>
    </p:spTree>
    <p:custDataLst>
      <p:tags r:id="rId1"/>
    </p:custDataLst>
    <p:extLst>
      <p:ext uri="{BB962C8B-B14F-4D97-AF65-F5344CB8AC3E}">
        <p14:creationId xmlns:p14="http://schemas.microsoft.com/office/powerpoint/2010/main" val="29737373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Median of three</a:t>
            </a:r>
            <a:endParaRPr lang="en-CA" dirty="0"/>
          </a:p>
        </p:txBody>
      </p:sp>
      <p:sp>
        <p:nvSpPr>
          <p:cNvPr id="3" name="Content Placeholder 2"/>
          <p:cNvSpPr>
            <a:spLocks noGrp="1"/>
          </p:cNvSpPr>
          <p:nvPr>
            <p:ph idx="1"/>
          </p:nvPr>
        </p:nvSpPr>
        <p:spPr>
          <a:xfrm>
            <a:off x="457200" y="1600200"/>
            <a:ext cx="8470900" cy="4525963"/>
          </a:xfrm>
        </p:spPr>
        <p:txBody>
          <a:bodyPr>
            <a:normAutofit fontScale="92500" lnSpcReduction="10000"/>
          </a:bodyPr>
          <a:lstStyle/>
          <a:p>
            <a:r>
              <a:rPr lang="en-US" dirty="0"/>
              <a:t>In your </a:t>
            </a:r>
            <a:r>
              <a:rPr lang="en-US" dirty="0">
                <a:latin typeface="Consolas" panose="020B0609020204030204" pitchFamily="49" charset="0"/>
              </a:rPr>
              <a:t>main()</a:t>
            </a:r>
            <a:r>
              <a:rPr lang="en-US" dirty="0"/>
              <a:t> function, you could now include a test:</a:t>
            </a:r>
          </a:p>
          <a:p>
            <a:pPr marL="800100" lvl="2" indent="0">
              <a:buNone/>
            </a:pPr>
            <a:r>
              <a:rPr lang="en-US" sz="1600" dirty="0">
                <a:latin typeface="Consolas" panose="020B0609020204030204" pitchFamily="49" charset="0"/>
              </a:rPr>
              <a:t>#include &lt;</a:t>
            </a:r>
            <a:r>
              <a:rPr lang="en-US" sz="1600" dirty="0" err="1">
                <a:latin typeface="Consolas" panose="020B0609020204030204" pitchFamily="49" charset="0"/>
              </a:rPr>
              <a:t>iostream</a:t>
            </a:r>
            <a:r>
              <a:rPr lang="en-US" sz="1600" dirty="0">
                <a:latin typeface="Consolas" panose="020B0609020204030204" pitchFamily="49" charset="0"/>
              </a:rPr>
              <a:t>&gt;</a:t>
            </a:r>
          </a:p>
          <a:p>
            <a:pPr marL="800100" lvl="2" indent="0">
              <a:buNone/>
            </a:pPr>
            <a:endParaRPr lang="en-US" sz="1600" dirty="0">
              <a:latin typeface="Consolas" panose="020B0609020204030204" pitchFamily="49" charset="0"/>
            </a:endParaRPr>
          </a:p>
          <a:p>
            <a:pPr marL="800100" lvl="2" indent="0">
              <a:buNone/>
            </a:pPr>
            <a:r>
              <a:rPr lang="en-US" sz="1600" dirty="0">
                <a:latin typeface="Consolas" panose="020B0609020204030204" pitchFamily="49" charset="0"/>
              </a:rPr>
              <a:t>// Function declarations</a:t>
            </a:r>
          </a:p>
          <a:p>
            <a:pPr marL="800100" lvl="2" indent="0">
              <a:buNone/>
            </a:pPr>
            <a:r>
              <a:rPr lang="en-US" sz="1600" dirty="0" err="1">
                <a:latin typeface="Consolas" panose="020B0609020204030204" pitchFamily="49" charset="0"/>
              </a:rPr>
              <a:t>int</a:t>
            </a:r>
            <a:r>
              <a:rPr lang="en-US" sz="1600" dirty="0">
                <a:latin typeface="Consolas" panose="020B0609020204030204" pitchFamily="49" charset="0"/>
              </a:rPr>
              <a:t> main();</a:t>
            </a:r>
          </a:p>
          <a:p>
            <a:pPr marL="800100" lvl="2" indent="0">
              <a:buNone/>
            </a:pPr>
            <a:r>
              <a:rPr lang="en-US" sz="1600" dirty="0">
                <a:latin typeface="Consolas" panose="020B0609020204030204" pitchFamily="49" charset="0"/>
              </a:rPr>
              <a:t>double median( double x, double y, double z );</a:t>
            </a:r>
          </a:p>
          <a:p>
            <a:pPr marL="800100" lvl="2" indent="0">
              <a:buNone/>
            </a:pPr>
            <a:endParaRPr lang="en-US" sz="1600" dirty="0">
              <a:latin typeface="Consolas" panose="020B0609020204030204" pitchFamily="49" charset="0"/>
            </a:endParaRPr>
          </a:p>
          <a:p>
            <a:pPr marL="800100" lvl="2" indent="0">
              <a:buNone/>
            </a:pPr>
            <a:r>
              <a:rPr lang="en-US" sz="1600" dirty="0">
                <a:latin typeface="Consolas" panose="020B0609020204030204" pitchFamily="49" charset="0"/>
              </a:rPr>
              <a:t>// Function definitions</a:t>
            </a:r>
          </a:p>
          <a:p>
            <a:pPr marL="800100" lvl="2" indent="0">
              <a:buNone/>
            </a:pPr>
            <a:r>
              <a:rPr lang="en-US" sz="1600" dirty="0" err="1">
                <a:latin typeface="Consolas" panose="020B0609020204030204" pitchFamily="49" charset="0"/>
              </a:rPr>
              <a:t>int</a:t>
            </a:r>
            <a:r>
              <a:rPr lang="en-US" sz="1600" dirty="0">
                <a:latin typeface="Consolas" panose="020B0609020204030204" pitchFamily="49" charset="0"/>
              </a:rPr>
              <a:t> main() {</a:t>
            </a:r>
          </a:p>
          <a:p>
            <a:pPr marL="800100" lvl="2" indent="0">
              <a:buNone/>
            </a:pPr>
            <a:r>
              <a:rPr lang="en-US" sz="1600" dirty="0">
                <a:latin typeface="Consolas" panose="020B0609020204030204" pitchFamily="49" charset="0"/>
              </a:rPr>
              <a:t>    </a:t>
            </a:r>
            <a:r>
              <a:rPr lang="en-US" sz="1600" dirty="0" err="1">
                <a:latin typeface="Consolas" panose="020B0609020204030204" pitchFamily="49" charset="0"/>
              </a:rPr>
              <a:t>std</a:t>
            </a:r>
            <a:r>
              <a:rPr lang="en-US" sz="1600" dirty="0">
                <a:latin typeface="Consolas" panose="020B0609020204030204" pitchFamily="49" charset="0"/>
              </a:rPr>
              <a:t>::</a:t>
            </a:r>
            <a:r>
              <a:rPr lang="en-US" sz="1600" dirty="0" err="1">
                <a:latin typeface="Consolas" panose="020B0609020204030204" pitchFamily="49" charset="0"/>
              </a:rPr>
              <a:t>cout</a:t>
            </a:r>
            <a:r>
              <a:rPr lang="en-US" sz="1600" dirty="0">
                <a:latin typeface="Consolas" panose="020B0609020204030204" pitchFamily="49" charset="0"/>
              </a:rPr>
              <a:t> &lt;&lt; median( 1.2, 3.5, 7.9 ) &lt;&lt; " = 3.5" &lt;&lt; </a:t>
            </a:r>
            <a:r>
              <a:rPr lang="en-US" sz="1600" dirty="0" err="1">
                <a:latin typeface="Consolas" panose="020B0609020204030204" pitchFamily="49" charset="0"/>
              </a:rPr>
              <a:t>std</a:t>
            </a:r>
            <a:r>
              <a:rPr lang="en-US" sz="1600" dirty="0">
                <a:latin typeface="Consolas" panose="020B0609020204030204" pitchFamily="49" charset="0"/>
              </a:rPr>
              <a:t>::</a:t>
            </a:r>
            <a:r>
              <a:rPr lang="en-US" sz="1600" dirty="0" err="1">
                <a:latin typeface="Consolas" panose="020B0609020204030204" pitchFamily="49" charset="0"/>
              </a:rPr>
              <a:t>endl</a:t>
            </a:r>
            <a:r>
              <a:rPr lang="en-US" sz="1600" dirty="0">
                <a:latin typeface="Consolas" panose="020B0609020204030204" pitchFamily="49" charset="0"/>
              </a:rPr>
              <a:t>;</a:t>
            </a:r>
          </a:p>
          <a:p>
            <a:pPr marL="800100" lvl="2" indent="0">
              <a:buNone/>
            </a:pPr>
            <a:r>
              <a:rPr lang="en-US" sz="1600" dirty="0">
                <a:latin typeface="Consolas" panose="020B0609020204030204" pitchFamily="49" charset="0"/>
              </a:rPr>
              <a:t>    return 0;</a:t>
            </a:r>
          </a:p>
          <a:p>
            <a:pPr marL="800100" lvl="2" indent="0">
              <a:buNone/>
            </a:pPr>
            <a:r>
              <a:rPr lang="en-US" sz="1600" dirty="0">
                <a:latin typeface="Consolas" panose="020B0609020204030204" pitchFamily="49" charset="0"/>
              </a:rPr>
              <a:t>}</a:t>
            </a:r>
          </a:p>
          <a:p>
            <a:pPr marL="800100" lvl="2" indent="0">
              <a:buNone/>
            </a:pPr>
            <a:endParaRPr lang="en-US" sz="1600" dirty="0">
              <a:latin typeface="Consolas" panose="020B0609020204030204" pitchFamily="49" charset="0"/>
            </a:endParaRPr>
          </a:p>
          <a:p>
            <a:pPr marL="800100" lvl="2" indent="0">
              <a:buNone/>
            </a:pPr>
            <a:r>
              <a:rPr lang="en-US" sz="1600" dirty="0">
                <a:latin typeface="Consolas" panose="020B0609020204030204" pitchFamily="49" charset="0"/>
              </a:rPr>
              <a:t>double median( double x, double y, double z ) {</a:t>
            </a:r>
          </a:p>
          <a:p>
            <a:pPr marL="800100" lvl="2" indent="0">
              <a:buNone/>
            </a:pPr>
            <a:r>
              <a:rPr lang="en-US" sz="1600" dirty="0">
                <a:latin typeface="Consolas" panose="020B0609020204030204" pitchFamily="49" charset="0"/>
              </a:rPr>
              <a:t>    // Your implementation of this function</a:t>
            </a:r>
          </a:p>
          <a:p>
            <a:pPr marL="800100" lvl="2" indent="0">
              <a:buNone/>
            </a:pPr>
            <a:r>
              <a:rPr lang="en-US" sz="1600" dirty="0">
                <a:latin typeface="Consolas" panose="020B0609020204030204" pitchFamily="49" charset="0"/>
              </a:rPr>
              <a:t>    return 0.0;</a:t>
            </a:r>
          </a:p>
          <a:p>
            <a:pPr marL="800100" lvl="2" indent="0">
              <a:buNone/>
            </a:pPr>
            <a:r>
              <a:rPr lang="en-US" sz="1600" dirty="0">
                <a:latin typeface="Consolas" panose="020B0609020204030204" pitchFamily="49" charset="0"/>
              </a:rPr>
              <a:t>}</a:t>
            </a:r>
            <a:endParaRPr lang="en-US" sz="1600" dirty="0"/>
          </a:p>
        </p:txBody>
      </p:sp>
      <p:sp>
        <p:nvSpPr>
          <p:cNvPr id="6" name="Rounded Rectangle 5"/>
          <p:cNvSpPr/>
          <p:nvPr/>
        </p:nvSpPr>
        <p:spPr>
          <a:xfrm>
            <a:off x="1187624" y="5473688"/>
            <a:ext cx="5688632" cy="122413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ounded Rectangle 6"/>
          <p:cNvSpPr/>
          <p:nvPr/>
        </p:nvSpPr>
        <p:spPr>
          <a:xfrm>
            <a:off x="1741916" y="4293096"/>
            <a:ext cx="6984776" cy="36004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TextBox 8"/>
          <p:cNvSpPr txBox="1"/>
          <p:nvPr/>
        </p:nvSpPr>
        <p:spPr>
          <a:xfrm>
            <a:off x="6516216" y="2164214"/>
            <a:ext cx="1830950" cy="646331"/>
          </a:xfrm>
          <a:prstGeom prst="rect">
            <a:avLst/>
          </a:prstGeom>
          <a:noFill/>
        </p:spPr>
        <p:txBody>
          <a:bodyPr wrap="none" rtlCol="0">
            <a:spAutoFit/>
          </a:bodyPr>
          <a:lstStyle/>
          <a:p>
            <a:r>
              <a:rPr lang="en-US" dirty="0">
                <a:solidFill>
                  <a:srgbClr val="0070C0"/>
                </a:solidFill>
                <a:latin typeface="Georgia" panose="02040502050405020303" pitchFamily="18" charset="0"/>
              </a:rPr>
              <a:t>Output:</a:t>
            </a:r>
          </a:p>
          <a:p>
            <a:r>
              <a:rPr lang="en-US" dirty="0">
                <a:solidFill>
                  <a:srgbClr val="0070C0"/>
                </a:solidFill>
                <a:latin typeface="Consolas" panose="020B0609020204030204" pitchFamily="49" charset="0"/>
              </a:rPr>
              <a:t>    3.5 = 3.5</a:t>
            </a:r>
            <a:endParaRPr lang="en-CA" dirty="0">
              <a:solidFill>
                <a:srgbClr val="0070C0"/>
              </a:solidFill>
              <a:latin typeface="Consolas" panose="020B0609020204030204" pitchFamily="49" charset="0"/>
            </a:endParaRPr>
          </a:p>
        </p:txBody>
      </p:sp>
    </p:spTree>
    <p:custDataLst>
      <p:tags r:id="rId1"/>
    </p:custDataLst>
    <p:extLst>
      <p:ext uri="{BB962C8B-B14F-4D97-AF65-F5344CB8AC3E}">
        <p14:creationId xmlns:p14="http://schemas.microsoft.com/office/powerpoint/2010/main" val="3976475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7"/>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Median of three</a:t>
            </a:r>
            <a:endParaRPr lang="en-CA" dirty="0"/>
          </a:p>
        </p:txBody>
      </p:sp>
      <p:sp>
        <p:nvSpPr>
          <p:cNvPr id="3" name="Content Placeholder 2"/>
          <p:cNvSpPr>
            <a:spLocks noGrp="1"/>
          </p:cNvSpPr>
          <p:nvPr>
            <p:ph idx="1"/>
          </p:nvPr>
        </p:nvSpPr>
        <p:spPr>
          <a:xfrm>
            <a:off x="457200" y="1600200"/>
            <a:ext cx="8470900" cy="4525963"/>
          </a:xfrm>
        </p:spPr>
        <p:txBody>
          <a:bodyPr/>
          <a:lstStyle/>
          <a:p>
            <a:r>
              <a:rPr lang="en-US" dirty="0"/>
              <a:t>One test, however, is not enough</a:t>
            </a:r>
          </a:p>
          <a:p>
            <a:pPr lvl="1"/>
            <a:r>
              <a:rPr lang="en-US" dirty="0"/>
              <a:t>First, the median could be in any location:</a:t>
            </a:r>
          </a:p>
          <a:p>
            <a:pPr marL="457200" lvl="1" indent="0">
              <a:buNone/>
            </a:pPr>
            <a:r>
              <a:rPr lang="en-US" sz="1600" dirty="0" err="1">
                <a:solidFill>
                  <a:prstClr val="black"/>
                </a:solidFill>
                <a:latin typeface="Consolas" panose="020B0609020204030204" pitchFamily="49" charset="0"/>
              </a:rPr>
              <a:t>std</a:t>
            </a:r>
            <a:r>
              <a:rPr lang="en-US" sz="1600" dirty="0">
                <a:solidFill>
                  <a:prstClr val="black"/>
                </a:solidFill>
                <a:latin typeface="Consolas" panose="020B0609020204030204" pitchFamily="49" charset="0"/>
              </a:rPr>
              <a:t>::</a:t>
            </a:r>
            <a:r>
              <a:rPr lang="en-US" sz="1600" dirty="0" err="1">
                <a:solidFill>
                  <a:prstClr val="black"/>
                </a:solidFill>
                <a:latin typeface="Consolas" panose="020B0609020204030204" pitchFamily="49" charset="0"/>
              </a:rPr>
              <a:t>cout</a:t>
            </a:r>
            <a:r>
              <a:rPr lang="en-US" sz="1600" dirty="0">
                <a:solidFill>
                  <a:prstClr val="black"/>
                </a:solidFill>
                <a:latin typeface="Consolas" panose="020B0609020204030204" pitchFamily="49" charset="0"/>
              </a:rPr>
              <a:t> &lt;&lt; median(  </a:t>
            </a:r>
            <a:r>
              <a:rPr lang="en-US" sz="1600" dirty="0">
                <a:solidFill>
                  <a:srgbClr val="FF0000"/>
                </a:solidFill>
                <a:latin typeface="Consolas" panose="020B0609020204030204" pitchFamily="49" charset="0"/>
              </a:rPr>
              <a:t>5.4</a:t>
            </a:r>
            <a:r>
              <a:rPr lang="en-US" sz="1600" dirty="0">
                <a:solidFill>
                  <a:prstClr val="black"/>
                </a:solidFill>
                <a:latin typeface="Consolas" panose="020B0609020204030204" pitchFamily="49" charset="0"/>
              </a:rPr>
              <a:t>,  3.5,  7.9 ) &lt;&lt; " =  5.4" &lt;&lt; </a:t>
            </a:r>
            <a:r>
              <a:rPr lang="en-US" sz="1600" dirty="0" err="1">
                <a:solidFill>
                  <a:prstClr val="black"/>
                </a:solidFill>
                <a:latin typeface="Consolas" panose="020B0609020204030204" pitchFamily="49" charset="0"/>
              </a:rPr>
              <a:t>std</a:t>
            </a:r>
            <a:r>
              <a:rPr lang="en-US" sz="1600" dirty="0">
                <a:solidFill>
                  <a:prstClr val="black"/>
                </a:solidFill>
                <a:latin typeface="Consolas" panose="020B0609020204030204" pitchFamily="49" charset="0"/>
              </a:rPr>
              <a:t>::</a:t>
            </a:r>
            <a:r>
              <a:rPr lang="en-US" sz="1600" dirty="0" err="1">
                <a:solidFill>
                  <a:prstClr val="black"/>
                </a:solidFill>
                <a:latin typeface="Consolas" panose="020B0609020204030204" pitchFamily="49" charset="0"/>
              </a:rPr>
              <a:t>endl</a:t>
            </a:r>
            <a:r>
              <a:rPr lang="en-US" sz="1600" dirty="0">
                <a:solidFill>
                  <a:prstClr val="black"/>
                </a:solidFill>
                <a:latin typeface="Consolas" panose="020B0609020204030204" pitchFamily="49" charset="0"/>
              </a:rPr>
              <a:t>;</a:t>
            </a:r>
            <a:endParaRPr lang="en-US" sz="1600" dirty="0"/>
          </a:p>
          <a:p>
            <a:pPr marL="457200" lvl="1" indent="0">
              <a:buNone/>
            </a:pPr>
            <a:r>
              <a:rPr lang="en-US" sz="1600" dirty="0" err="1">
                <a:solidFill>
                  <a:prstClr val="black"/>
                </a:solidFill>
                <a:latin typeface="Consolas" panose="020B0609020204030204" pitchFamily="49" charset="0"/>
              </a:rPr>
              <a:t>std</a:t>
            </a:r>
            <a:r>
              <a:rPr lang="en-US" sz="1600" dirty="0">
                <a:solidFill>
                  <a:prstClr val="black"/>
                </a:solidFill>
                <a:latin typeface="Consolas" panose="020B0609020204030204" pitchFamily="49" charset="0"/>
              </a:rPr>
              <a:t>::</a:t>
            </a:r>
            <a:r>
              <a:rPr lang="en-US" sz="1600" dirty="0" err="1">
                <a:solidFill>
                  <a:prstClr val="black"/>
                </a:solidFill>
                <a:latin typeface="Consolas" panose="020B0609020204030204" pitchFamily="49" charset="0"/>
              </a:rPr>
              <a:t>cout</a:t>
            </a:r>
            <a:r>
              <a:rPr lang="en-US" sz="1600" dirty="0">
                <a:solidFill>
                  <a:prstClr val="black"/>
                </a:solidFill>
                <a:latin typeface="Consolas" panose="020B0609020204030204" pitchFamily="49" charset="0"/>
              </a:rPr>
              <a:t> &lt;&lt; median( -1.2,  </a:t>
            </a:r>
            <a:r>
              <a:rPr lang="en-US" sz="1600" dirty="0">
                <a:solidFill>
                  <a:srgbClr val="FF0000"/>
                </a:solidFill>
                <a:latin typeface="Consolas" panose="020B0609020204030204" pitchFamily="49" charset="0"/>
              </a:rPr>
              <a:t>3.5</a:t>
            </a:r>
            <a:r>
              <a:rPr lang="en-US" sz="1600" dirty="0">
                <a:solidFill>
                  <a:prstClr val="black"/>
                </a:solidFill>
                <a:latin typeface="Consolas" panose="020B0609020204030204" pitchFamily="49" charset="0"/>
              </a:rPr>
              <a:t>,  7.9 ) &lt;&lt; " =  3.5" &lt;&lt; </a:t>
            </a:r>
            <a:r>
              <a:rPr lang="en-US" sz="1600" dirty="0" err="1">
                <a:solidFill>
                  <a:prstClr val="black"/>
                </a:solidFill>
                <a:latin typeface="Consolas" panose="020B0609020204030204" pitchFamily="49" charset="0"/>
              </a:rPr>
              <a:t>std</a:t>
            </a:r>
            <a:r>
              <a:rPr lang="en-US" sz="1600" dirty="0">
                <a:solidFill>
                  <a:prstClr val="black"/>
                </a:solidFill>
                <a:latin typeface="Consolas" panose="020B0609020204030204" pitchFamily="49" charset="0"/>
              </a:rPr>
              <a:t>::</a:t>
            </a:r>
            <a:r>
              <a:rPr lang="en-US" sz="1600" dirty="0" err="1">
                <a:solidFill>
                  <a:prstClr val="black"/>
                </a:solidFill>
                <a:latin typeface="Consolas" panose="020B0609020204030204" pitchFamily="49" charset="0"/>
              </a:rPr>
              <a:t>endl</a:t>
            </a:r>
            <a:r>
              <a:rPr lang="en-US" sz="1600" dirty="0">
                <a:solidFill>
                  <a:prstClr val="black"/>
                </a:solidFill>
                <a:latin typeface="Consolas" panose="020B0609020204030204" pitchFamily="49" charset="0"/>
              </a:rPr>
              <a:t>;</a:t>
            </a:r>
            <a:endParaRPr lang="en-US" sz="1600" dirty="0"/>
          </a:p>
          <a:p>
            <a:pPr marL="457200" lvl="1" indent="0">
              <a:buNone/>
            </a:pPr>
            <a:r>
              <a:rPr lang="en-US" sz="1600" dirty="0" err="1">
                <a:solidFill>
                  <a:prstClr val="black"/>
                </a:solidFill>
                <a:latin typeface="Consolas" panose="020B0609020204030204" pitchFamily="49" charset="0"/>
              </a:rPr>
              <a:t>std</a:t>
            </a:r>
            <a:r>
              <a:rPr lang="en-US" sz="1600" dirty="0">
                <a:solidFill>
                  <a:prstClr val="black"/>
                </a:solidFill>
                <a:latin typeface="Consolas" panose="020B0609020204030204" pitchFamily="49" charset="0"/>
              </a:rPr>
              <a:t>::</a:t>
            </a:r>
            <a:r>
              <a:rPr lang="en-US" sz="1600" dirty="0" err="1">
                <a:solidFill>
                  <a:prstClr val="black"/>
                </a:solidFill>
                <a:latin typeface="Consolas" panose="020B0609020204030204" pitchFamily="49" charset="0"/>
              </a:rPr>
              <a:t>cout</a:t>
            </a:r>
            <a:r>
              <a:rPr lang="en-US" sz="1600" dirty="0">
                <a:solidFill>
                  <a:prstClr val="black"/>
                </a:solidFill>
                <a:latin typeface="Consolas" panose="020B0609020204030204" pitchFamily="49" charset="0"/>
              </a:rPr>
              <a:t> &lt;&lt; median(  8.2, -8.5, </a:t>
            </a:r>
            <a:r>
              <a:rPr lang="en-US" sz="1600" dirty="0">
                <a:solidFill>
                  <a:srgbClr val="FF0000"/>
                </a:solidFill>
                <a:latin typeface="Consolas" panose="020B0609020204030204" pitchFamily="49" charset="0"/>
              </a:rPr>
              <a:t>-4.5</a:t>
            </a:r>
            <a:r>
              <a:rPr lang="en-US" sz="1600" dirty="0">
                <a:solidFill>
                  <a:prstClr val="black"/>
                </a:solidFill>
                <a:latin typeface="Consolas" panose="020B0609020204030204" pitchFamily="49" charset="0"/>
              </a:rPr>
              <a:t> ) &lt;&lt; " = -4.5" &lt;&lt; </a:t>
            </a:r>
            <a:r>
              <a:rPr lang="en-US" sz="1600" dirty="0" err="1">
                <a:solidFill>
                  <a:prstClr val="black"/>
                </a:solidFill>
                <a:latin typeface="Consolas" panose="020B0609020204030204" pitchFamily="49" charset="0"/>
              </a:rPr>
              <a:t>std</a:t>
            </a:r>
            <a:r>
              <a:rPr lang="en-US" sz="1600" dirty="0">
                <a:solidFill>
                  <a:prstClr val="black"/>
                </a:solidFill>
                <a:latin typeface="Consolas" panose="020B0609020204030204" pitchFamily="49" charset="0"/>
              </a:rPr>
              <a:t>::</a:t>
            </a:r>
            <a:r>
              <a:rPr lang="en-US" sz="1600" dirty="0" err="1">
                <a:solidFill>
                  <a:prstClr val="black"/>
                </a:solidFill>
                <a:latin typeface="Consolas" panose="020B0609020204030204" pitchFamily="49" charset="0"/>
              </a:rPr>
              <a:t>endl</a:t>
            </a:r>
            <a:r>
              <a:rPr lang="en-US" sz="1600" dirty="0">
                <a:solidFill>
                  <a:prstClr val="black"/>
                </a:solidFill>
                <a:latin typeface="Consolas" panose="020B0609020204030204" pitchFamily="49" charset="0"/>
              </a:rPr>
              <a:t>;</a:t>
            </a:r>
          </a:p>
          <a:p>
            <a:pPr marL="457200" lvl="1" indent="0">
              <a:buNone/>
            </a:pPr>
            <a:endParaRPr lang="en-US" sz="1600" dirty="0">
              <a:solidFill>
                <a:prstClr val="black"/>
              </a:solidFill>
              <a:latin typeface="Consolas" panose="020B0609020204030204" pitchFamily="49" charset="0"/>
            </a:endParaRPr>
          </a:p>
          <a:p>
            <a:pPr lvl="2"/>
            <a:r>
              <a:rPr lang="en-US" dirty="0">
                <a:solidFill>
                  <a:prstClr val="black"/>
                </a:solidFill>
              </a:rPr>
              <a:t>Note that both positive and negative numbers are used</a:t>
            </a:r>
          </a:p>
          <a:p>
            <a:pPr lvl="3"/>
            <a:r>
              <a:rPr lang="en-US" dirty="0">
                <a:solidFill>
                  <a:prstClr val="black"/>
                </a:solidFill>
              </a:rPr>
              <a:t>Don’t just favor positive values because they’re easier to type</a:t>
            </a:r>
          </a:p>
          <a:p>
            <a:endParaRPr lang="en-US" dirty="0">
              <a:solidFill>
                <a:prstClr val="black"/>
              </a:solidFill>
            </a:endParaRPr>
          </a:p>
          <a:p>
            <a:pPr lvl="1"/>
            <a:r>
              <a:rPr lang="en-US" dirty="0">
                <a:solidFill>
                  <a:prstClr val="black"/>
                </a:solidFill>
              </a:rPr>
              <a:t>Next, switch the order of the other two entries:</a:t>
            </a:r>
          </a:p>
          <a:p>
            <a:pPr marL="457200" lvl="1" indent="0">
              <a:buNone/>
            </a:pPr>
            <a:r>
              <a:rPr lang="en-US" sz="1600" dirty="0" err="1">
                <a:solidFill>
                  <a:prstClr val="black"/>
                </a:solidFill>
                <a:latin typeface="Consolas" panose="020B0609020204030204" pitchFamily="49" charset="0"/>
              </a:rPr>
              <a:t>std</a:t>
            </a:r>
            <a:r>
              <a:rPr lang="en-US" sz="1600" dirty="0">
                <a:solidFill>
                  <a:prstClr val="black"/>
                </a:solidFill>
                <a:latin typeface="Consolas" panose="020B0609020204030204" pitchFamily="49" charset="0"/>
              </a:rPr>
              <a:t>::</a:t>
            </a:r>
            <a:r>
              <a:rPr lang="en-US" sz="1600" dirty="0" err="1">
                <a:solidFill>
                  <a:prstClr val="black"/>
                </a:solidFill>
                <a:latin typeface="Consolas" panose="020B0609020204030204" pitchFamily="49" charset="0"/>
              </a:rPr>
              <a:t>cout</a:t>
            </a:r>
            <a:r>
              <a:rPr lang="en-US" sz="1600" dirty="0">
                <a:solidFill>
                  <a:prstClr val="black"/>
                </a:solidFill>
                <a:latin typeface="Consolas" panose="020B0609020204030204" pitchFamily="49" charset="0"/>
              </a:rPr>
              <a:t> &lt;&lt; median(  </a:t>
            </a:r>
            <a:r>
              <a:rPr lang="en-US" sz="1600" dirty="0">
                <a:solidFill>
                  <a:srgbClr val="FF0000"/>
                </a:solidFill>
                <a:latin typeface="Consolas" panose="020B0609020204030204" pitchFamily="49" charset="0"/>
              </a:rPr>
              <a:t>6.4</a:t>
            </a:r>
            <a:r>
              <a:rPr lang="en-US" sz="1600" dirty="0">
                <a:solidFill>
                  <a:prstClr val="black"/>
                </a:solidFill>
                <a:latin typeface="Consolas" panose="020B0609020204030204" pitchFamily="49" charset="0"/>
              </a:rPr>
              <a:t>,  7.5,  3.9 ) &lt;&lt; " =  6.4" &lt;&lt; </a:t>
            </a:r>
            <a:r>
              <a:rPr lang="en-US" sz="1600" dirty="0" err="1">
                <a:solidFill>
                  <a:prstClr val="black"/>
                </a:solidFill>
                <a:latin typeface="Consolas" panose="020B0609020204030204" pitchFamily="49" charset="0"/>
              </a:rPr>
              <a:t>std</a:t>
            </a:r>
            <a:r>
              <a:rPr lang="en-US" sz="1600" dirty="0">
                <a:solidFill>
                  <a:prstClr val="black"/>
                </a:solidFill>
                <a:latin typeface="Consolas" panose="020B0609020204030204" pitchFamily="49" charset="0"/>
              </a:rPr>
              <a:t>::</a:t>
            </a:r>
            <a:r>
              <a:rPr lang="en-US" sz="1600" dirty="0" err="1">
                <a:solidFill>
                  <a:prstClr val="black"/>
                </a:solidFill>
                <a:latin typeface="Consolas" panose="020B0609020204030204" pitchFamily="49" charset="0"/>
              </a:rPr>
              <a:t>endl</a:t>
            </a:r>
            <a:r>
              <a:rPr lang="en-US" sz="1600" dirty="0">
                <a:solidFill>
                  <a:prstClr val="black"/>
                </a:solidFill>
                <a:latin typeface="Consolas" panose="020B0609020204030204" pitchFamily="49" charset="0"/>
              </a:rPr>
              <a:t>;</a:t>
            </a:r>
            <a:endParaRPr lang="en-US" sz="1600" dirty="0"/>
          </a:p>
          <a:p>
            <a:pPr marL="457200" lvl="1" indent="0">
              <a:buNone/>
            </a:pPr>
            <a:r>
              <a:rPr lang="en-US" sz="1600" dirty="0" err="1">
                <a:solidFill>
                  <a:prstClr val="black"/>
                </a:solidFill>
                <a:latin typeface="Consolas" panose="020B0609020204030204" pitchFamily="49" charset="0"/>
              </a:rPr>
              <a:t>std</a:t>
            </a:r>
            <a:r>
              <a:rPr lang="en-US" sz="1600" dirty="0">
                <a:solidFill>
                  <a:prstClr val="black"/>
                </a:solidFill>
                <a:latin typeface="Consolas" panose="020B0609020204030204" pitchFamily="49" charset="0"/>
              </a:rPr>
              <a:t>::</a:t>
            </a:r>
            <a:r>
              <a:rPr lang="en-US" sz="1600" dirty="0" err="1">
                <a:solidFill>
                  <a:prstClr val="black"/>
                </a:solidFill>
                <a:latin typeface="Consolas" panose="020B0609020204030204" pitchFamily="49" charset="0"/>
              </a:rPr>
              <a:t>cout</a:t>
            </a:r>
            <a:r>
              <a:rPr lang="en-US" sz="1600" dirty="0">
                <a:solidFill>
                  <a:prstClr val="black"/>
                </a:solidFill>
                <a:latin typeface="Consolas" panose="020B0609020204030204" pitchFamily="49" charset="0"/>
              </a:rPr>
              <a:t> &lt;&lt; median( 11.2,  </a:t>
            </a:r>
            <a:r>
              <a:rPr lang="en-US" sz="1600" dirty="0">
                <a:solidFill>
                  <a:srgbClr val="FF0000"/>
                </a:solidFill>
                <a:latin typeface="Consolas" panose="020B0609020204030204" pitchFamily="49" charset="0"/>
              </a:rPr>
              <a:t>1.5</a:t>
            </a:r>
            <a:r>
              <a:rPr lang="en-US" sz="1600" dirty="0">
                <a:solidFill>
                  <a:prstClr val="black"/>
                </a:solidFill>
                <a:latin typeface="Consolas" panose="020B0609020204030204" pitchFamily="49" charset="0"/>
              </a:rPr>
              <a:t>, -8.5 ) &lt;&lt; " =  1.5" &lt;&lt; </a:t>
            </a:r>
            <a:r>
              <a:rPr lang="en-US" sz="1600" dirty="0" err="1">
                <a:solidFill>
                  <a:prstClr val="black"/>
                </a:solidFill>
                <a:latin typeface="Consolas" panose="020B0609020204030204" pitchFamily="49" charset="0"/>
              </a:rPr>
              <a:t>std</a:t>
            </a:r>
            <a:r>
              <a:rPr lang="en-US" sz="1600" dirty="0">
                <a:solidFill>
                  <a:prstClr val="black"/>
                </a:solidFill>
                <a:latin typeface="Consolas" panose="020B0609020204030204" pitchFamily="49" charset="0"/>
              </a:rPr>
              <a:t>::</a:t>
            </a:r>
            <a:r>
              <a:rPr lang="en-US" sz="1600" dirty="0" err="1">
                <a:solidFill>
                  <a:prstClr val="black"/>
                </a:solidFill>
                <a:latin typeface="Consolas" panose="020B0609020204030204" pitchFamily="49" charset="0"/>
              </a:rPr>
              <a:t>endl</a:t>
            </a:r>
            <a:r>
              <a:rPr lang="en-US" sz="1600" dirty="0">
                <a:solidFill>
                  <a:prstClr val="black"/>
                </a:solidFill>
                <a:latin typeface="Consolas" panose="020B0609020204030204" pitchFamily="49" charset="0"/>
              </a:rPr>
              <a:t>;</a:t>
            </a:r>
            <a:endParaRPr lang="en-US" sz="1600" dirty="0"/>
          </a:p>
          <a:p>
            <a:pPr marL="457200" lvl="1" indent="0">
              <a:buNone/>
            </a:pPr>
            <a:r>
              <a:rPr lang="en-US" sz="1600" dirty="0" err="1">
                <a:solidFill>
                  <a:prstClr val="black"/>
                </a:solidFill>
                <a:latin typeface="Consolas" panose="020B0609020204030204" pitchFamily="49" charset="0"/>
              </a:rPr>
              <a:t>std</a:t>
            </a:r>
            <a:r>
              <a:rPr lang="en-US" sz="1600" dirty="0">
                <a:solidFill>
                  <a:prstClr val="black"/>
                </a:solidFill>
                <a:latin typeface="Consolas" panose="020B0609020204030204" pitchFamily="49" charset="0"/>
              </a:rPr>
              <a:t>::</a:t>
            </a:r>
            <a:r>
              <a:rPr lang="en-US" sz="1600" dirty="0" err="1">
                <a:solidFill>
                  <a:prstClr val="black"/>
                </a:solidFill>
                <a:latin typeface="Consolas" panose="020B0609020204030204" pitchFamily="49" charset="0"/>
              </a:rPr>
              <a:t>cout</a:t>
            </a:r>
            <a:r>
              <a:rPr lang="en-US" sz="1600" dirty="0">
                <a:solidFill>
                  <a:prstClr val="black"/>
                </a:solidFill>
                <a:latin typeface="Consolas" panose="020B0609020204030204" pitchFamily="49" charset="0"/>
              </a:rPr>
              <a:t> &lt;&lt; median( -8.3, 22.5, </a:t>
            </a:r>
            <a:r>
              <a:rPr lang="en-US" sz="1600" dirty="0">
                <a:solidFill>
                  <a:srgbClr val="FF0000"/>
                </a:solidFill>
                <a:latin typeface="Consolas" panose="020B0609020204030204" pitchFamily="49" charset="0"/>
              </a:rPr>
              <a:t>-2.5</a:t>
            </a:r>
            <a:r>
              <a:rPr lang="en-US" sz="1600" dirty="0">
                <a:solidFill>
                  <a:prstClr val="black"/>
                </a:solidFill>
                <a:latin typeface="Consolas" panose="020B0609020204030204" pitchFamily="49" charset="0"/>
              </a:rPr>
              <a:t> ) &lt;&lt; " = -2.5" &lt;&lt; </a:t>
            </a:r>
            <a:r>
              <a:rPr lang="en-US" sz="1600" dirty="0" err="1">
                <a:solidFill>
                  <a:prstClr val="black"/>
                </a:solidFill>
                <a:latin typeface="Consolas" panose="020B0609020204030204" pitchFamily="49" charset="0"/>
              </a:rPr>
              <a:t>std</a:t>
            </a:r>
            <a:r>
              <a:rPr lang="en-US" sz="1600" dirty="0">
                <a:solidFill>
                  <a:prstClr val="black"/>
                </a:solidFill>
                <a:latin typeface="Consolas" panose="020B0609020204030204" pitchFamily="49" charset="0"/>
              </a:rPr>
              <a:t>::</a:t>
            </a:r>
            <a:r>
              <a:rPr lang="en-US" sz="1600" dirty="0" err="1">
                <a:solidFill>
                  <a:prstClr val="black"/>
                </a:solidFill>
                <a:latin typeface="Consolas" panose="020B0609020204030204" pitchFamily="49" charset="0"/>
              </a:rPr>
              <a:t>endl</a:t>
            </a:r>
            <a:r>
              <a:rPr lang="en-US" sz="1600" dirty="0">
                <a:solidFill>
                  <a:prstClr val="black"/>
                </a:solidFill>
                <a:latin typeface="Consolas" panose="020B0609020204030204" pitchFamily="49" charset="0"/>
              </a:rPr>
              <a:t>;</a:t>
            </a:r>
          </a:p>
          <a:p>
            <a:endParaRPr lang="en-US" dirty="0">
              <a:solidFill>
                <a:prstClr val="black"/>
              </a:solidFill>
            </a:endParaRPr>
          </a:p>
          <a:p>
            <a:pPr lvl="1"/>
            <a:endParaRPr lang="en-US" dirty="0">
              <a:solidFill>
                <a:prstClr val="black"/>
              </a:solidFill>
            </a:endParaRPr>
          </a:p>
          <a:p>
            <a:endParaRPr lang="en-US" dirty="0">
              <a:solidFill>
                <a:prstClr val="black"/>
              </a:solidFill>
            </a:endParaRPr>
          </a:p>
          <a:p>
            <a:pPr marL="457200" lvl="1" indent="0">
              <a:buNone/>
            </a:pPr>
            <a:endParaRPr lang="en-US" sz="1600" dirty="0"/>
          </a:p>
        </p:txBody>
      </p:sp>
    </p:spTree>
    <p:custDataLst>
      <p:tags r:id="rId1"/>
    </p:custDataLst>
    <p:extLst>
      <p:ext uri="{BB962C8B-B14F-4D97-AF65-F5344CB8AC3E}">
        <p14:creationId xmlns:p14="http://schemas.microsoft.com/office/powerpoint/2010/main" val="1191125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Median of three</a:t>
            </a:r>
            <a:endParaRPr lang="en-CA" dirty="0"/>
          </a:p>
        </p:txBody>
      </p:sp>
      <p:sp>
        <p:nvSpPr>
          <p:cNvPr id="3" name="Content Placeholder 2"/>
          <p:cNvSpPr>
            <a:spLocks noGrp="1"/>
          </p:cNvSpPr>
          <p:nvPr>
            <p:ph idx="1"/>
          </p:nvPr>
        </p:nvSpPr>
        <p:spPr>
          <a:xfrm>
            <a:off x="457200" y="1600200"/>
            <a:ext cx="8003232" cy="4525963"/>
          </a:xfrm>
        </p:spPr>
        <p:txBody>
          <a:bodyPr/>
          <a:lstStyle/>
          <a:p>
            <a:r>
              <a:rPr lang="en-US" dirty="0"/>
              <a:t>Next, will your code execute correctly if two of the or all three arguments are equal?</a:t>
            </a:r>
          </a:p>
          <a:p>
            <a:endParaRPr lang="en-US" dirty="0"/>
          </a:p>
          <a:p>
            <a:pPr marL="457200" lvl="1" indent="0">
              <a:buNone/>
            </a:pPr>
            <a:r>
              <a:rPr lang="en-US" sz="1600" dirty="0" err="1">
                <a:solidFill>
                  <a:prstClr val="black"/>
                </a:solidFill>
                <a:latin typeface="Consolas" panose="020B0609020204030204" pitchFamily="49" charset="0"/>
              </a:rPr>
              <a:t>std</a:t>
            </a:r>
            <a:r>
              <a:rPr lang="en-US" sz="1600" dirty="0">
                <a:solidFill>
                  <a:prstClr val="black"/>
                </a:solidFill>
                <a:latin typeface="Consolas" panose="020B0609020204030204" pitchFamily="49" charset="0"/>
              </a:rPr>
              <a:t>::</a:t>
            </a:r>
            <a:r>
              <a:rPr lang="en-US" sz="1600" dirty="0" err="1">
                <a:solidFill>
                  <a:prstClr val="black"/>
                </a:solidFill>
                <a:latin typeface="Consolas" panose="020B0609020204030204" pitchFamily="49" charset="0"/>
              </a:rPr>
              <a:t>cout</a:t>
            </a:r>
            <a:r>
              <a:rPr lang="en-US" sz="1600" dirty="0">
                <a:solidFill>
                  <a:prstClr val="black"/>
                </a:solidFill>
                <a:latin typeface="Consolas" panose="020B0609020204030204" pitchFamily="49" charset="0"/>
              </a:rPr>
              <a:t> &lt;&lt; median(  </a:t>
            </a:r>
            <a:r>
              <a:rPr lang="en-US" sz="1600" dirty="0">
                <a:solidFill>
                  <a:srgbClr val="FF0000"/>
                </a:solidFill>
                <a:latin typeface="Consolas" panose="020B0609020204030204" pitchFamily="49" charset="0"/>
              </a:rPr>
              <a:t>1.1</a:t>
            </a:r>
            <a:r>
              <a:rPr lang="en-US" sz="1600" dirty="0">
                <a:solidFill>
                  <a:prstClr val="black"/>
                </a:solidFill>
                <a:latin typeface="Consolas" panose="020B0609020204030204" pitchFamily="49" charset="0"/>
              </a:rPr>
              <a:t>,  </a:t>
            </a:r>
            <a:r>
              <a:rPr lang="en-US" sz="1600" dirty="0">
                <a:solidFill>
                  <a:srgbClr val="FF0000"/>
                </a:solidFill>
                <a:latin typeface="Consolas" panose="020B0609020204030204" pitchFamily="49" charset="0"/>
              </a:rPr>
              <a:t>1.1</a:t>
            </a:r>
            <a:r>
              <a:rPr lang="en-US" sz="1600" dirty="0">
                <a:solidFill>
                  <a:prstClr val="black"/>
                </a:solidFill>
                <a:latin typeface="Consolas" panose="020B0609020204030204" pitchFamily="49" charset="0"/>
              </a:rPr>
              <a:t>,  </a:t>
            </a:r>
            <a:r>
              <a:rPr lang="en-US" sz="1600" dirty="0">
                <a:solidFill>
                  <a:srgbClr val="FF0000"/>
                </a:solidFill>
                <a:latin typeface="Consolas" panose="020B0609020204030204" pitchFamily="49" charset="0"/>
              </a:rPr>
              <a:t>1.1</a:t>
            </a:r>
            <a:r>
              <a:rPr lang="en-US" sz="1600" dirty="0">
                <a:solidFill>
                  <a:prstClr val="black"/>
                </a:solidFill>
                <a:latin typeface="Consolas" panose="020B0609020204030204" pitchFamily="49" charset="0"/>
              </a:rPr>
              <a:t> ) &lt;&lt; " =  1.1" &lt;&lt; </a:t>
            </a:r>
            <a:r>
              <a:rPr lang="en-US" sz="1600" dirty="0" err="1">
                <a:solidFill>
                  <a:prstClr val="black"/>
                </a:solidFill>
                <a:latin typeface="Consolas" panose="020B0609020204030204" pitchFamily="49" charset="0"/>
              </a:rPr>
              <a:t>std</a:t>
            </a:r>
            <a:r>
              <a:rPr lang="en-US" sz="1600" dirty="0">
                <a:solidFill>
                  <a:prstClr val="black"/>
                </a:solidFill>
                <a:latin typeface="Consolas" panose="020B0609020204030204" pitchFamily="49" charset="0"/>
              </a:rPr>
              <a:t>::</a:t>
            </a:r>
            <a:r>
              <a:rPr lang="en-US" sz="1600" dirty="0" err="1">
                <a:solidFill>
                  <a:prstClr val="black"/>
                </a:solidFill>
                <a:latin typeface="Consolas" panose="020B0609020204030204" pitchFamily="49" charset="0"/>
              </a:rPr>
              <a:t>endl</a:t>
            </a:r>
            <a:r>
              <a:rPr lang="en-US" sz="1600" dirty="0">
                <a:solidFill>
                  <a:prstClr val="black"/>
                </a:solidFill>
                <a:latin typeface="Consolas" panose="020B0609020204030204" pitchFamily="49" charset="0"/>
              </a:rPr>
              <a:t>;</a:t>
            </a:r>
            <a:endParaRPr lang="en-US" sz="1600" dirty="0"/>
          </a:p>
          <a:p>
            <a:pPr marL="457200" lvl="1" indent="0">
              <a:buNone/>
            </a:pPr>
            <a:endParaRPr lang="en-US" sz="1600" dirty="0">
              <a:solidFill>
                <a:prstClr val="black"/>
              </a:solidFill>
              <a:latin typeface="Consolas" panose="020B0609020204030204" pitchFamily="49" charset="0"/>
            </a:endParaRPr>
          </a:p>
          <a:p>
            <a:pPr marL="457200" lvl="1" indent="0">
              <a:buNone/>
            </a:pPr>
            <a:r>
              <a:rPr lang="en-US" sz="1600" dirty="0" err="1">
                <a:solidFill>
                  <a:prstClr val="black"/>
                </a:solidFill>
                <a:latin typeface="Consolas" panose="020B0609020204030204" pitchFamily="49" charset="0"/>
              </a:rPr>
              <a:t>std</a:t>
            </a:r>
            <a:r>
              <a:rPr lang="en-US" sz="1600" dirty="0">
                <a:solidFill>
                  <a:prstClr val="black"/>
                </a:solidFill>
                <a:latin typeface="Consolas" panose="020B0609020204030204" pitchFamily="49" charset="0"/>
              </a:rPr>
              <a:t>::</a:t>
            </a:r>
            <a:r>
              <a:rPr lang="en-US" sz="1600" dirty="0" err="1">
                <a:solidFill>
                  <a:prstClr val="black"/>
                </a:solidFill>
                <a:latin typeface="Consolas" panose="020B0609020204030204" pitchFamily="49" charset="0"/>
              </a:rPr>
              <a:t>cout</a:t>
            </a:r>
            <a:r>
              <a:rPr lang="en-US" sz="1600" dirty="0">
                <a:solidFill>
                  <a:prstClr val="black"/>
                </a:solidFill>
                <a:latin typeface="Consolas" panose="020B0609020204030204" pitchFamily="49" charset="0"/>
              </a:rPr>
              <a:t> &lt;&lt; median( </a:t>
            </a:r>
            <a:r>
              <a:rPr lang="en-US" sz="1600" dirty="0">
                <a:solidFill>
                  <a:srgbClr val="FF0000"/>
                </a:solidFill>
                <a:latin typeface="Consolas" panose="020B0609020204030204" pitchFamily="49" charset="0"/>
              </a:rPr>
              <a:t>-5.4</a:t>
            </a:r>
            <a:r>
              <a:rPr lang="en-US" sz="1600" dirty="0">
                <a:solidFill>
                  <a:prstClr val="black"/>
                </a:solidFill>
                <a:latin typeface="Consolas" panose="020B0609020204030204" pitchFamily="49" charset="0"/>
              </a:rPr>
              <a:t>, -9.5, </a:t>
            </a:r>
            <a:r>
              <a:rPr lang="en-US" sz="1600" dirty="0">
                <a:solidFill>
                  <a:srgbClr val="FF0000"/>
                </a:solidFill>
                <a:latin typeface="Consolas" panose="020B0609020204030204" pitchFamily="49" charset="0"/>
              </a:rPr>
              <a:t>-5.4</a:t>
            </a:r>
            <a:r>
              <a:rPr lang="en-US" sz="1600" dirty="0">
                <a:solidFill>
                  <a:prstClr val="black"/>
                </a:solidFill>
                <a:latin typeface="Consolas" panose="020B0609020204030204" pitchFamily="49" charset="0"/>
              </a:rPr>
              <a:t> ) &lt;&lt; " = -5.4" &lt;&lt; </a:t>
            </a:r>
            <a:r>
              <a:rPr lang="en-US" sz="1600" dirty="0" err="1">
                <a:solidFill>
                  <a:prstClr val="black"/>
                </a:solidFill>
                <a:latin typeface="Consolas" panose="020B0609020204030204" pitchFamily="49" charset="0"/>
              </a:rPr>
              <a:t>std</a:t>
            </a:r>
            <a:r>
              <a:rPr lang="en-US" sz="1600" dirty="0">
                <a:solidFill>
                  <a:prstClr val="black"/>
                </a:solidFill>
                <a:latin typeface="Consolas" panose="020B0609020204030204" pitchFamily="49" charset="0"/>
              </a:rPr>
              <a:t>::</a:t>
            </a:r>
            <a:r>
              <a:rPr lang="en-US" sz="1600" dirty="0" err="1">
                <a:solidFill>
                  <a:prstClr val="black"/>
                </a:solidFill>
                <a:latin typeface="Consolas" panose="020B0609020204030204" pitchFamily="49" charset="0"/>
              </a:rPr>
              <a:t>endl</a:t>
            </a:r>
            <a:r>
              <a:rPr lang="en-US" sz="1600" dirty="0">
                <a:solidFill>
                  <a:prstClr val="black"/>
                </a:solidFill>
                <a:latin typeface="Consolas" panose="020B0609020204030204" pitchFamily="49" charset="0"/>
              </a:rPr>
              <a:t>;</a:t>
            </a:r>
            <a:endParaRPr lang="en-US" sz="1600" dirty="0"/>
          </a:p>
          <a:p>
            <a:pPr marL="457200" lvl="1" indent="0">
              <a:buNone/>
            </a:pPr>
            <a:r>
              <a:rPr lang="en-US" sz="1600" dirty="0" err="1">
                <a:solidFill>
                  <a:prstClr val="black"/>
                </a:solidFill>
                <a:latin typeface="Consolas" panose="020B0609020204030204" pitchFamily="49" charset="0"/>
              </a:rPr>
              <a:t>std</a:t>
            </a:r>
            <a:r>
              <a:rPr lang="en-US" sz="1600" dirty="0">
                <a:solidFill>
                  <a:prstClr val="black"/>
                </a:solidFill>
                <a:latin typeface="Consolas" panose="020B0609020204030204" pitchFamily="49" charset="0"/>
              </a:rPr>
              <a:t>::</a:t>
            </a:r>
            <a:r>
              <a:rPr lang="en-US" sz="1600" dirty="0" err="1">
                <a:solidFill>
                  <a:prstClr val="black"/>
                </a:solidFill>
                <a:latin typeface="Consolas" panose="020B0609020204030204" pitchFamily="49" charset="0"/>
              </a:rPr>
              <a:t>cout</a:t>
            </a:r>
            <a:r>
              <a:rPr lang="en-US" sz="1600" dirty="0">
                <a:solidFill>
                  <a:prstClr val="black"/>
                </a:solidFill>
                <a:latin typeface="Consolas" panose="020B0609020204030204" pitchFamily="49" charset="0"/>
              </a:rPr>
              <a:t> &lt;&lt; median( -9.2,  </a:t>
            </a:r>
            <a:r>
              <a:rPr lang="en-US" sz="1600" dirty="0">
                <a:solidFill>
                  <a:srgbClr val="FF0000"/>
                </a:solidFill>
                <a:latin typeface="Consolas" panose="020B0609020204030204" pitchFamily="49" charset="0"/>
              </a:rPr>
              <a:t>7.5</a:t>
            </a:r>
            <a:r>
              <a:rPr lang="en-US" sz="1600" dirty="0">
                <a:solidFill>
                  <a:prstClr val="black"/>
                </a:solidFill>
                <a:latin typeface="Consolas" panose="020B0609020204030204" pitchFamily="49" charset="0"/>
              </a:rPr>
              <a:t>,  </a:t>
            </a:r>
            <a:r>
              <a:rPr lang="en-US" sz="1600" dirty="0">
                <a:solidFill>
                  <a:srgbClr val="FF0000"/>
                </a:solidFill>
                <a:latin typeface="Consolas" panose="020B0609020204030204" pitchFamily="49" charset="0"/>
              </a:rPr>
              <a:t>7.5</a:t>
            </a:r>
            <a:r>
              <a:rPr lang="en-US" sz="1600" dirty="0">
                <a:solidFill>
                  <a:prstClr val="black"/>
                </a:solidFill>
                <a:latin typeface="Consolas" panose="020B0609020204030204" pitchFamily="49" charset="0"/>
              </a:rPr>
              <a:t> ) &lt;&lt; " =  7.5" &lt;&lt; </a:t>
            </a:r>
            <a:r>
              <a:rPr lang="en-US" sz="1600" dirty="0" err="1">
                <a:solidFill>
                  <a:prstClr val="black"/>
                </a:solidFill>
                <a:latin typeface="Consolas" panose="020B0609020204030204" pitchFamily="49" charset="0"/>
              </a:rPr>
              <a:t>std</a:t>
            </a:r>
            <a:r>
              <a:rPr lang="en-US" sz="1600" dirty="0">
                <a:solidFill>
                  <a:prstClr val="black"/>
                </a:solidFill>
                <a:latin typeface="Consolas" panose="020B0609020204030204" pitchFamily="49" charset="0"/>
              </a:rPr>
              <a:t>::</a:t>
            </a:r>
            <a:r>
              <a:rPr lang="en-US" sz="1600" dirty="0" err="1">
                <a:solidFill>
                  <a:prstClr val="black"/>
                </a:solidFill>
                <a:latin typeface="Consolas" panose="020B0609020204030204" pitchFamily="49" charset="0"/>
              </a:rPr>
              <a:t>endl</a:t>
            </a:r>
            <a:r>
              <a:rPr lang="en-US" sz="1600" dirty="0">
                <a:solidFill>
                  <a:prstClr val="black"/>
                </a:solidFill>
                <a:latin typeface="Consolas" panose="020B0609020204030204" pitchFamily="49" charset="0"/>
              </a:rPr>
              <a:t>;</a:t>
            </a:r>
            <a:endParaRPr lang="en-US" sz="1600" dirty="0"/>
          </a:p>
          <a:p>
            <a:pPr marL="457200" lvl="1" indent="0">
              <a:buNone/>
            </a:pPr>
            <a:r>
              <a:rPr lang="en-US" sz="1600" dirty="0" err="1">
                <a:solidFill>
                  <a:prstClr val="black"/>
                </a:solidFill>
                <a:latin typeface="Consolas" panose="020B0609020204030204" pitchFamily="49" charset="0"/>
              </a:rPr>
              <a:t>std</a:t>
            </a:r>
            <a:r>
              <a:rPr lang="en-US" sz="1600" dirty="0">
                <a:solidFill>
                  <a:prstClr val="black"/>
                </a:solidFill>
                <a:latin typeface="Consolas" panose="020B0609020204030204" pitchFamily="49" charset="0"/>
              </a:rPr>
              <a:t>::</a:t>
            </a:r>
            <a:r>
              <a:rPr lang="en-US" sz="1600" dirty="0" err="1">
                <a:solidFill>
                  <a:prstClr val="black"/>
                </a:solidFill>
                <a:latin typeface="Consolas" panose="020B0609020204030204" pitchFamily="49" charset="0"/>
              </a:rPr>
              <a:t>cout</a:t>
            </a:r>
            <a:r>
              <a:rPr lang="en-US" sz="1600" dirty="0">
                <a:solidFill>
                  <a:prstClr val="black"/>
                </a:solidFill>
                <a:latin typeface="Consolas" panose="020B0609020204030204" pitchFamily="49" charset="0"/>
              </a:rPr>
              <a:t> &lt;&lt; median(  </a:t>
            </a:r>
            <a:r>
              <a:rPr lang="en-US" sz="1600" dirty="0">
                <a:solidFill>
                  <a:srgbClr val="FF0000"/>
                </a:solidFill>
                <a:latin typeface="Consolas" panose="020B0609020204030204" pitchFamily="49" charset="0"/>
              </a:rPr>
              <a:t>8.2</a:t>
            </a:r>
            <a:r>
              <a:rPr lang="en-US" sz="1600" dirty="0">
                <a:solidFill>
                  <a:prstClr val="black"/>
                </a:solidFill>
                <a:latin typeface="Consolas" panose="020B0609020204030204" pitchFamily="49" charset="0"/>
              </a:rPr>
              <a:t>,  </a:t>
            </a:r>
            <a:r>
              <a:rPr lang="en-US" sz="1600" dirty="0">
                <a:solidFill>
                  <a:srgbClr val="FF0000"/>
                </a:solidFill>
                <a:latin typeface="Consolas" panose="020B0609020204030204" pitchFamily="49" charset="0"/>
              </a:rPr>
              <a:t>8.2</a:t>
            </a:r>
            <a:r>
              <a:rPr lang="en-US" sz="1600" dirty="0">
                <a:solidFill>
                  <a:prstClr val="black"/>
                </a:solidFill>
                <a:latin typeface="Consolas" panose="020B0609020204030204" pitchFamily="49" charset="0"/>
              </a:rPr>
              <a:t>, -4.5 ) &lt;&lt; " =  8.2" &lt;&lt; </a:t>
            </a:r>
            <a:r>
              <a:rPr lang="en-US" sz="1600" dirty="0" err="1">
                <a:solidFill>
                  <a:prstClr val="black"/>
                </a:solidFill>
                <a:latin typeface="Consolas" panose="020B0609020204030204" pitchFamily="49" charset="0"/>
              </a:rPr>
              <a:t>std</a:t>
            </a:r>
            <a:r>
              <a:rPr lang="en-US" sz="1600" dirty="0">
                <a:solidFill>
                  <a:prstClr val="black"/>
                </a:solidFill>
                <a:latin typeface="Consolas" panose="020B0609020204030204" pitchFamily="49" charset="0"/>
              </a:rPr>
              <a:t>::</a:t>
            </a:r>
            <a:r>
              <a:rPr lang="en-US" sz="1600" dirty="0" err="1">
                <a:solidFill>
                  <a:prstClr val="black"/>
                </a:solidFill>
                <a:latin typeface="Consolas" panose="020B0609020204030204" pitchFamily="49" charset="0"/>
              </a:rPr>
              <a:t>endl</a:t>
            </a:r>
            <a:r>
              <a:rPr lang="en-US" sz="1600" dirty="0">
                <a:solidFill>
                  <a:prstClr val="black"/>
                </a:solidFill>
                <a:latin typeface="Consolas" panose="020B0609020204030204" pitchFamily="49" charset="0"/>
              </a:rPr>
              <a:t>;</a:t>
            </a:r>
          </a:p>
          <a:p>
            <a:pPr marL="457200" lvl="1" indent="0">
              <a:buNone/>
            </a:pPr>
            <a:endParaRPr lang="en-US" sz="1600" dirty="0">
              <a:solidFill>
                <a:prstClr val="black"/>
              </a:solidFill>
              <a:latin typeface="Consolas" panose="020B0609020204030204" pitchFamily="49" charset="0"/>
            </a:endParaRPr>
          </a:p>
          <a:p>
            <a:pPr marL="457200" lvl="1" indent="0">
              <a:buNone/>
            </a:pPr>
            <a:r>
              <a:rPr lang="en-US" sz="1600" dirty="0" err="1">
                <a:solidFill>
                  <a:prstClr val="black"/>
                </a:solidFill>
                <a:latin typeface="Consolas" panose="020B0609020204030204" pitchFamily="49" charset="0"/>
              </a:rPr>
              <a:t>std</a:t>
            </a:r>
            <a:r>
              <a:rPr lang="en-US" sz="1600" dirty="0">
                <a:solidFill>
                  <a:prstClr val="black"/>
                </a:solidFill>
                <a:latin typeface="Consolas" panose="020B0609020204030204" pitchFamily="49" charset="0"/>
              </a:rPr>
              <a:t>::</a:t>
            </a:r>
            <a:r>
              <a:rPr lang="en-US" sz="1600" dirty="0" err="1">
                <a:solidFill>
                  <a:prstClr val="black"/>
                </a:solidFill>
                <a:latin typeface="Consolas" panose="020B0609020204030204" pitchFamily="49" charset="0"/>
              </a:rPr>
              <a:t>cout</a:t>
            </a:r>
            <a:r>
              <a:rPr lang="en-US" sz="1600" dirty="0">
                <a:solidFill>
                  <a:prstClr val="black"/>
                </a:solidFill>
                <a:latin typeface="Consolas" panose="020B0609020204030204" pitchFamily="49" charset="0"/>
              </a:rPr>
              <a:t> &lt;&lt; median( </a:t>
            </a:r>
            <a:r>
              <a:rPr lang="en-US" sz="1600" dirty="0">
                <a:solidFill>
                  <a:srgbClr val="FF0000"/>
                </a:solidFill>
                <a:latin typeface="Consolas" panose="020B0609020204030204" pitchFamily="49" charset="0"/>
              </a:rPr>
              <a:t>-1.5</a:t>
            </a:r>
            <a:r>
              <a:rPr lang="en-US" sz="1600" dirty="0">
                <a:solidFill>
                  <a:prstClr val="black"/>
                </a:solidFill>
                <a:latin typeface="Consolas" panose="020B0609020204030204" pitchFamily="49" charset="0"/>
              </a:rPr>
              <a:t>,  8.9, </a:t>
            </a:r>
            <a:r>
              <a:rPr lang="en-US" sz="1600" dirty="0">
                <a:solidFill>
                  <a:srgbClr val="FF0000"/>
                </a:solidFill>
                <a:latin typeface="Consolas" panose="020B0609020204030204" pitchFamily="49" charset="0"/>
              </a:rPr>
              <a:t>-1.5</a:t>
            </a:r>
            <a:r>
              <a:rPr lang="en-US" sz="1600" dirty="0">
                <a:solidFill>
                  <a:prstClr val="black"/>
                </a:solidFill>
                <a:latin typeface="Consolas" panose="020B0609020204030204" pitchFamily="49" charset="0"/>
              </a:rPr>
              <a:t> ) &lt;&lt; " = -1.5" &lt;&lt; </a:t>
            </a:r>
            <a:r>
              <a:rPr lang="en-US" sz="1600" dirty="0" err="1">
                <a:solidFill>
                  <a:prstClr val="black"/>
                </a:solidFill>
                <a:latin typeface="Consolas" panose="020B0609020204030204" pitchFamily="49" charset="0"/>
              </a:rPr>
              <a:t>std</a:t>
            </a:r>
            <a:r>
              <a:rPr lang="en-US" sz="1600" dirty="0">
                <a:solidFill>
                  <a:prstClr val="black"/>
                </a:solidFill>
                <a:latin typeface="Consolas" panose="020B0609020204030204" pitchFamily="49" charset="0"/>
              </a:rPr>
              <a:t>::</a:t>
            </a:r>
            <a:r>
              <a:rPr lang="en-US" sz="1600" dirty="0" err="1">
                <a:solidFill>
                  <a:prstClr val="black"/>
                </a:solidFill>
                <a:latin typeface="Consolas" panose="020B0609020204030204" pitchFamily="49" charset="0"/>
              </a:rPr>
              <a:t>endl</a:t>
            </a:r>
            <a:r>
              <a:rPr lang="en-US" sz="1600" dirty="0">
                <a:solidFill>
                  <a:prstClr val="black"/>
                </a:solidFill>
                <a:latin typeface="Consolas" panose="020B0609020204030204" pitchFamily="49" charset="0"/>
              </a:rPr>
              <a:t>;</a:t>
            </a:r>
            <a:endParaRPr lang="en-US" sz="1600" dirty="0"/>
          </a:p>
          <a:p>
            <a:pPr marL="457200" lvl="1" indent="0">
              <a:buNone/>
            </a:pPr>
            <a:r>
              <a:rPr lang="en-US" sz="1600" dirty="0" err="1">
                <a:solidFill>
                  <a:prstClr val="black"/>
                </a:solidFill>
                <a:latin typeface="Consolas" panose="020B0609020204030204" pitchFamily="49" charset="0"/>
              </a:rPr>
              <a:t>std</a:t>
            </a:r>
            <a:r>
              <a:rPr lang="en-US" sz="1600" dirty="0">
                <a:solidFill>
                  <a:prstClr val="black"/>
                </a:solidFill>
                <a:latin typeface="Consolas" panose="020B0609020204030204" pitchFamily="49" charset="0"/>
              </a:rPr>
              <a:t>::</a:t>
            </a:r>
            <a:r>
              <a:rPr lang="en-US" sz="1600" dirty="0" err="1">
                <a:solidFill>
                  <a:prstClr val="black"/>
                </a:solidFill>
                <a:latin typeface="Consolas" panose="020B0609020204030204" pitchFamily="49" charset="0"/>
              </a:rPr>
              <a:t>cout</a:t>
            </a:r>
            <a:r>
              <a:rPr lang="en-US" sz="1600" dirty="0">
                <a:solidFill>
                  <a:prstClr val="black"/>
                </a:solidFill>
                <a:latin typeface="Consolas" panose="020B0609020204030204" pitchFamily="49" charset="0"/>
              </a:rPr>
              <a:t> &lt;&lt; median( 19.2, </a:t>
            </a:r>
            <a:r>
              <a:rPr lang="en-US" sz="1600" dirty="0">
                <a:solidFill>
                  <a:srgbClr val="FF0000"/>
                </a:solidFill>
                <a:latin typeface="Consolas" panose="020B0609020204030204" pitchFamily="49" charset="0"/>
              </a:rPr>
              <a:t>-1.5</a:t>
            </a:r>
            <a:r>
              <a:rPr lang="en-US" sz="1600" dirty="0">
                <a:solidFill>
                  <a:prstClr val="black"/>
                </a:solidFill>
                <a:latin typeface="Consolas" panose="020B0609020204030204" pitchFamily="49" charset="0"/>
              </a:rPr>
              <a:t>, </a:t>
            </a:r>
            <a:r>
              <a:rPr lang="en-US" sz="1600" dirty="0">
                <a:solidFill>
                  <a:srgbClr val="FF0000"/>
                </a:solidFill>
                <a:latin typeface="Consolas" panose="020B0609020204030204" pitchFamily="49" charset="0"/>
              </a:rPr>
              <a:t>-1.5</a:t>
            </a:r>
            <a:r>
              <a:rPr lang="en-US" sz="1600" dirty="0">
                <a:solidFill>
                  <a:prstClr val="black"/>
                </a:solidFill>
                <a:latin typeface="Consolas" panose="020B0609020204030204" pitchFamily="49" charset="0"/>
              </a:rPr>
              <a:t> ) &lt;&lt; " = -1.5" &lt;&lt; </a:t>
            </a:r>
            <a:r>
              <a:rPr lang="en-US" sz="1600" dirty="0" err="1">
                <a:solidFill>
                  <a:prstClr val="black"/>
                </a:solidFill>
                <a:latin typeface="Consolas" panose="020B0609020204030204" pitchFamily="49" charset="0"/>
              </a:rPr>
              <a:t>std</a:t>
            </a:r>
            <a:r>
              <a:rPr lang="en-US" sz="1600" dirty="0">
                <a:solidFill>
                  <a:prstClr val="black"/>
                </a:solidFill>
                <a:latin typeface="Consolas" panose="020B0609020204030204" pitchFamily="49" charset="0"/>
              </a:rPr>
              <a:t>::</a:t>
            </a:r>
            <a:r>
              <a:rPr lang="en-US" sz="1600" dirty="0" err="1">
                <a:solidFill>
                  <a:prstClr val="black"/>
                </a:solidFill>
                <a:latin typeface="Consolas" panose="020B0609020204030204" pitchFamily="49" charset="0"/>
              </a:rPr>
              <a:t>endl</a:t>
            </a:r>
            <a:r>
              <a:rPr lang="en-US" sz="1600" dirty="0">
                <a:solidFill>
                  <a:prstClr val="black"/>
                </a:solidFill>
                <a:latin typeface="Consolas" panose="020B0609020204030204" pitchFamily="49" charset="0"/>
              </a:rPr>
              <a:t>;</a:t>
            </a:r>
            <a:endParaRPr lang="en-US" sz="1600" dirty="0"/>
          </a:p>
          <a:p>
            <a:pPr marL="457200" lvl="1" indent="0">
              <a:buNone/>
            </a:pPr>
            <a:r>
              <a:rPr lang="en-US" sz="1600" dirty="0" err="1">
                <a:solidFill>
                  <a:prstClr val="black"/>
                </a:solidFill>
                <a:latin typeface="Consolas" panose="020B0609020204030204" pitchFamily="49" charset="0"/>
              </a:rPr>
              <a:t>std</a:t>
            </a:r>
            <a:r>
              <a:rPr lang="en-US" sz="1600" dirty="0">
                <a:solidFill>
                  <a:prstClr val="black"/>
                </a:solidFill>
                <a:latin typeface="Consolas" panose="020B0609020204030204" pitchFamily="49" charset="0"/>
              </a:rPr>
              <a:t>::</a:t>
            </a:r>
            <a:r>
              <a:rPr lang="en-US" sz="1600" dirty="0" err="1">
                <a:solidFill>
                  <a:prstClr val="black"/>
                </a:solidFill>
                <a:latin typeface="Consolas" panose="020B0609020204030204" pitchFamily="49" charset="0"/>
              </a:rPr>
              <a:t>cout</a:t>
            </a:r>
            <a:r>
              <a:rPr lang="en-US" sz="1600" dirty="0">
                <a:solidFill>
                  <a:prstClr val="black"/>
                </a:solidFill>
                <a:latin typeface="Consolas" panose="020B0609020204030204" pitchFamily="49" charset="0"/>
              </a:rPr>
              <a:t> &lt;&lt; median(  </a:t>
            </a:r>
            <a:r>
              <a:rPr lang="en-US" sz="1600" dirty="0">
                <a:solidFill>
                  <a:srgbClr val="FF0000"/>
                </a:solidFill>
                <a:latin typeface="Consolas" panose="020B0609020204030204" pitchFamily="49" charset="0"/>
              </a:rPr>
              <a:t>8.6</a:t>
            </a:r>
            <a:r>
              <a:rPr lang="en-US" sz="1600" dirty="0">
                <a:solidFill>
                  <a:prstClr val="black"/>
                </a:solidFill>
                <a:latin typeface="Consolas" panose="020B0609020204030204" pitchFamily="49" charset="0"/>
              </a:rPr>
              <a:t>,  </a:t>
            </a:r>
            <a:r>
              <a:rPr lang="en-US" sz="1600" dirty="0">
                <a:solidFill>
                  <a:srgbClr val="FF0000"/>
                </a:solidFill>
                <a:latin typeface="Consolas" panose="020B0609020204030204" pitchFamily="49" charset="0"/>
              </a:rPr>
              <a:t>8.6</a:t>
            </a:r>
            <a:r>
              <a:rPr lang="en-US" sz="1600" dirty="0">
                <a:solidFill>
                  <a:prstClr val="black"/>
                </a:solidFill>
                <a:latin typeface="Consolas" panose="020B0609020204030204" pitchFamily="49" charset="0"/>
              </a:rPr>
              <a:t>, 99.5 ) &lt;&lt; " =  8.6" &lt;&lt; </a:t>
            </a:r>
            <a:r>
              <a:rPr lang="en-US" sz="1600" dirty="0" err="1">
                <a:solidFill>
                  <a:prstClr val="black"/>
                </a:solidFill>
                <a:latin typeface="Consolas" panose="020B0609020204030204" pitchFamily="49" charset="0"/>
              </a:rPr>
              <a:t>std</a:t>
            </a:r>
            <a:r>
              <a:rPr lang="en-US" sz="1600" dirty="0">
                <a:solidFill>
                  <a:prstClr val="black"/>
                </a:solidFill>
                <a:latin typeface="Consolas" panose="020B0609020204030204" pitchFamily="49" charset="0"/>
              </a:rPr>
              <a:t>::</a:t>
            </a:r>
            <a:r>
              <a:rPr lang="en-US" sz="1600" dirty="0" err="1">
                <a:solidFill>
                  <a:prstClr val="black"/>
                </a:solidFill>
                <a:latin typeface="Consolas" panose="020B0609020204030204" pitchFamily="49" charset="0"/>
              </a:rPr>
              <a:t>endl</a:t>
            </a:r>
            <a:r>
              <a:rPr lang="en-US" sz="1600" dirty="0">
                <a:solidFill>
                  <a:prstClr val="black"/>
                </a:solidFill>
                <a:latin typeface="Consolas" panose="020B0609020204030204" pitchFamily="49" charset="0"/>
              </a:rPr>
              <a:t>;</a:t>
            </a:r>
          </a:p>
          <a:p>
            <a:pPr lvl="1"/>
            <a:endParaRPr lang="en-US" dirty="0"/>
          </a:p>
          <a:p>
            <a:pPr lvl="1"/>
            <a:r>
              <a:rPr lang="en-US" dirty="0"/>
              <a:t>Notice that the values are being changed with each example?</a:t>
            </a:r>
          </a:p>
          <a:p>
            <a:endParaRPr lang="en-US" dirty="0"/>
          </a:p>
        </p:txBody>
      </p:sp>
    </p:spTree>
    <p:custDataLst>
      <p:tags r:id="rId1"/>
    </p:custDataLst>
    <p:extLst>
      <p:ext uri="{BB962C8B-B14F-4D97-AF65-F5344CB8AC3E}">
        <p14:creationId xmlns:p14="http://schemas.microsoft.com/office/powerpoint/2010/main" val="3502010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Median of three</a:t>
            </a:r>
            <a:endParaRPr lang="en-CA" dirty="0"/>
          </a:p>
        </p:txBody>
      </p:sp>
      <p:sp>
        <p:nvSpPr>
          <p:cNvPr id="3" name="Content Placeholder 2"/>
          <p:cNvSpPr>
            <a:spLocks noGrp="1"/>
          </p:cNvSpPr>
          <p:nvPr>
            <p:ph idx="1"/>
          </p:nvPr>
        </p:nvSpPr>
        <p:spPr>
          <a:xfrm>
            <a:off x="457200" y="1600200"/>
            <a:ext cx="8003232" cy="4525963"/>
          </a:xfrm>
        </p:spPr>
        <p:txBody>
          <a:bodyPr/>
          <a:lstStyle/>
          <a:p>
            <a:r>
              <a:rPr lang="en-US" dirty="0"/>
              <a:t>Finally, it’s not a bad idea to test some really extreme cases:</a:t>
            </a:r>
          </a:p>
          <a:p>
            <a:pPr marL="457200" lvl="1" indent="0">
              <a:buNone/>
            </a:pPr>
            <a:r>
              <a:rPr lang="en-US" sz="1600" dirty="0" err="1">
                <a:solidFill>
                  <a:prstClr val="black"/>
                </a:solidFill>
                <a:latin typeface="Consolas" panose="020B0609020204030204" pitchFamily="49" charset="0"/>
              </a:rPr>
              <a:t>std</a:t>
            </a:r>
            <a:r>
              <a:rPr lang="en-US" sz="1600" dirty="0">
                <a:solidFill>
                  <a:prstClr val="black"/>
                </a:solidFill>
                <a:latin typeface="Consolas" panose="020B0609020204030204" pitchFamily="49" charset="0"/>
              </a:rPr>
              <a:t>::</a:t>
            </a:r>
            <a:r>
              <a:rPr lang="en-US" sz="1600" dirty="0" err="1">
                <a:solidFill>
                  <a:prstClr val="black"/>
                </a:solidFill>
                <a:latin typeface="Consolas" panose="020B0609020204030204" pitchFamily="49" charset="0"/>
              </a:rPr>
              <a:t>cout</a:t>
            </a:r>
            <a:r>
              <a:rPr lang="en-US" sz="1600" dirty="0">
                <a:solidFill>
                  <a:prstClr val="black"/>
                </a:solidFill>
                <a:latin typeface="Consolas" panose="020B0609020204030204" pitchFamily="49" charset="0"/>
              </a:rPr>
              <a:t> &lt;&lt; median( </a:t>
            </a:r>
            <a:r>
              <a:rPr lang="en-US" sz="1600" dirty="0">
                <a:solidFill>
                  <a:srgbClr val="FF0000"/>
                </a:solidFill>
                <a:latin typeface="Consolas" panose="020B0609020204030204" pitchFamily="49" charset="0"/>
              </a:rPr>
              <a:t>-5.092e73</a:t>
            </a:r>
            <a:r>
              <a:rPr lang="en-US" sz="1600" dirty="0">
                <a:solidFill>
                  <a:prstClr val="black"/>
                </a:solidFill>
                <a:latin typeface="Consolas" panose="020B0609020204030204" pitchFamily="49" charset="0"/>
              </a:rPr>
              <a:t>,  3.5113e99, -9.283e-82 )</a:t>
            </a:r>
          </a:p>
          <a:p>
            <a:pPr marL="457200" lvl="1" indent="0">
              <a:buNone/>
            </a:pPr>
            <a:r>
              <a:rPr lang="en-US" sz="1600" dirty="0">
                <a:solidFill>
                  <a:prstClr val="black"/>
                </a:solidFill>
                <a:latin typeface="Consolas" panose="020B0609020204030204" pitchFamily="49" charset="0"/>
              </a:rPr>
              <a:t>          &lt;&lt; " = -5.092e73" &lt;&lt; </a:t>
            </a:r>
            <a:r>
              <a:rPr lang="en-US" sz="1600" dirty="0" err="1">
                <a:solidFill>
                  <a:prstClr val="black"/>
                </a:solidFill>
                <a:latin typeface="Consolas" panose="020B0609020204030204" pitchFamily="49" charset="0"/>
              </a:rPr>
              <a:t>std</a:t>
            </a:r>
            <a:r>
              <a:rPr lang="en-US" sz="1600" dirty="0">
                <a:solidFill>
                  <a:prstClr val="black"/>
                </a:solidFill>
                <a:latin typeface="Consolas" panose="020B0609020204030204" pitchFamily="49" charset="0"/>
              </a:rPr>
              <a:t>::</a:t>
            </a:r>
            <a:r>
              <a:rPr lang="en-US" sz="1600" dirty="0" err="1">
                <a:solidFill>
                  <a:prstClr val="black"/>
                </a:solidFill>
                <a:latin typeface="Consolas" panose="020B0609020204030204" pitchFamily="49" charset="0"/>
              </a:rPr>
              <a:t>endl</a:t>
            </a:r>
            <a:r>
              <a:rPr lang="en-US" sz="1600" dirty="0">
                <a:solidFill>
                  <a:prstClr val="black"/>
                </a:solidFill>
                <a:latin typeface="Consolas" panose="020B0609020204030204" pitchFamily="49" charset="0"/>
              </a:rPr>
              <a:t>;</a:t>
            </a:r>
            <a:endParaRPr lang="en-US" sz="1600" dirty="0"/>
          </a:p>
        </p:txBody>
      </p:sp>
    </p:spTree>
    <p:custDataLst>
      <p:tags r:id="rId1"/>
    </p:custDataLst>
    <p:extLst>
      <p:ext uri="{BB962C8B-B14F-4D97-AF65-F5344CB8AC3E}">
        <p14:creationId xmlns:p14="http://schemas.microsoft.com/office/powerpoint/2010/main" val="161627783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8.9|19.1|5.4"/>
</p:tagLst>
</file>

<file path=ppt/tags/tag10.xml><?xml version="1.0" encoding="utf-8"?>
<p:tagLst xmlns:a="http://schemas.openxmlformats.org/drawingml/2006/main" xmlns:r="http://schemas.openxmlformats.org/officeDocument/2006/relationships" xmlns:p="http://schemas.openxmlformats.org/presentationml/2006/main">
  <p:tag name="TIMING" val="|12.5|61.4"/>
</p:tagLst>
</file>

<file path=ppt/tags/tag11.xml><?xml version="1.0" encoding="utf-8"?>
<p:tagLst xmlns:a="http://schemas.openxmlformats.org/drawingml/2006/main" xmlns:r="http://schemas.openxmlformats.org/officeDocument/2006/relationships" xmlns:p="http://schemas.openxmlformats.org/presentationml/2006/main">
  <p:tag name="TIMING" val="|16.9|19|35.1"/>
</p:tagLst>
</file>

<file path=ppt/tags/tag12.xml><?xml version="1.0" encoding="utf-8"?>
<p:tagLst xmlns:a="http://schemas.openxmlformats.org/drawingml/2006/main" xmlns:r="http://schemas.openxmlformats.org/officeDocument/2006/relationships" xmlns:p="http://schemas.openxmlformats.org/presentationml/2006/main">
  <p:tag name="TIMING" val="|29.5|15.2|7.6|47.5|22.4"/>
</p:tagLst>
</file>

<file path=ppt/tags/tag13.xml><?xml version="1.0" encoding="utf-8"?>
<p:tagLst xmlns:a="http://schemas.openxmlformats.org/drawingml/2006/main" xmlns:r="http://schemas.openxmlformats.org/officeDocument/2006/relationships" xmlns:p="http://schemas.openxmlformats.org/presentationml/2006/main">
  <p:tag name="TIMING" val="|21.5"/>
</p:tagLst>
</file>

<file path=ppt/tags/tag14.xml><?xml version="1.0" encoding="utf-8"?>
<p:tagLst xmlns:a="http://schemas.openxmlformats.org/drawingml/2006/main" xmlns:r="http://schemas.openxmlformats.org/officeDocument/2006/relationships" xmlns:p="http://schemas.openxmlformats.org/presentationml/2006/main">
  <p:tag name="TIMING" val="|14|35|38.1|14.4"/>
</p:tagLst>
</file>

<file path=ppt/tags/tag15.xml><?xml version="1.0" encoding="utf-8"?>
<p:tagLst xmlns:a="http://schemas.openxmlformats.org/drawingml/2006/main" xmlns:r="http://schemas.openxmlformats.org/officeDocument/2006/relationships" xmlns:p="http://schemas.openxmlformats.org/presentationml/2006/main">
  <p:tag name="TIMING" val="|12.1|21.6|40.5|10.2|20.5|20"/>
</p:tagLst>
</file>

<file path=ppt/tags/tag16.xml><?xml version="1.0" encoding="utf-8"?>
<p:tagLst xmlns:a="http://schemas.openxmlformats.org/drawingml/2006/main" xmlns:r="http://schemas.openxmlformats.org/officeDocument/2006/relationships" xmlns:p="http://schemas.openxmlformats.org/presentationml/2006/main">
  <p:tag name="TIMING" val="|32.9|9.9|7.4|7.1"/>
</p:tagLst>
</file>

<file path=ppt/tags/tag2.xml><?xml version="1.0" encoding="utf-8"?>
<p:tagLst xmlns:a="http://schemas.openxmlformats.org/drawingml/2006/main" xmlns:r="http://schemas.openxmlformats.org/officeDocument/2006/relationships" xmlns:p="http://schemas.openxmlformats.org/presentationml/2006/main">
  <p:tag name="TIMING" val="|17.4|8.2|33"/>
</p:tagLst>
</file>

<file path=ppt/tags/tag3.xml><?xml version="1.0" encoding="utf-8"?>
<p:tagLst xmlns:a="http://schemas.openxmlformats.org/drawingml/2006/main" xmlns:r="http://schemas.openxmlformats.org/officeDocument/2006/relationships" xmlns:p="http://schemas.openxmlformats.org/presentationml/2006/main">
  <p:tag name="TIMING" val="|5.7|10.8|18.1"/>
</p:tagLst>
</file>

<file path=ppt/tags/tag4.xml><?xml version="1.0" encoding="utf-8"?>
<p:tagLst xmlns:a="http://schemas.openxmlformats.org/drawingml/2006/main" xmlns:r="http://schemas.openxmlformats.org/officeDocument/2006/relationships" xmlns:p="http://schemas.openxmlformats.org/presentationml/2006/main">
  <p:tag name="TIMING" val="|6.6|19.7|22"/>
</p:tagLst>
</file>

<file path=ppt/tags/tag5.xml><?xml version="1.0" encoding="utf-8"?>
<p:tagLst xmlns:a="http://schemas.openxmlformats.org/drawingml/2006/main" xmlns:r="http://schemas.openxmlformats.org/officeDocument/2006/relationships" xmlns:p="http://schemas.openxmlformats.org/presentationml/2006/main">
  <p:tag name="TIMING" val="|16.9|7.3|24.2|9.5"/>
</p:tagLst>
</file>

<file path=ppt/tags/tag6.xml><?xml version="1.0" encoding="utf-8"?>
<p:tagLst xmlns:a="http://schemas.openxmlformats.org/drawingml/2006/main" xmlns:r="http://schemas.openxmlformats.org/officeDocument/2006/relationships" xmlns:p="http://schemas.openxmlformats.org/presentationml/2006/main">
  <p:tag name="TIMING" val="|17.4|8.2|33"/>
</p:tagLst>
</file>

<file path=ppt/tags/tag7.xml><?xml version="1.0" encoding="utf-8"?>
<p:tagLst xmlns:a="http://schemas.openxmlformats.org/drawingml/2006/main" xmlns:r="http://schemas.openxmlformats.org/officeDocument/2006/relationships" xmlns:p="http://schemas.openxmlformats.org/presentationml/2006/main">
  <p:tag name="TIMING" val="|17.4|8.2|33"/>
</p:tagLst>
</file>

<file path=ppt/tags/tag8.xml><?xml version="1.0" encoding="utf-8"?>
<p:tagLst xmlns:a="http://schemas.openxmlformats.org/drawingml/2006/main" xmlns:r="http://schemas.openxmlformats.org/officeDocument/2006/relationships" xmlns:p="http://schemas.openxmlformats.org/presentationml/2006/main">
  <p:tag name="TIMING" val="|17.4|8.2|33"/>
</p:tagLst>
</file>

<file path=ppt/tags/tag9.xml><?xml version="1.0" encoding="utf-8"?>
<p:tagLst xmlns:a="http://schemas.openxmlformats.org/drawingml/2006/main" xmlns:r="http://schemas.openxmlformats.org/officeDocument/2006/relationships" xmlns:p="http://schemas.openxmlformats.org/presentationml/2006/main">
  <p:tag name="TIMING" val="|17.4|8.2|33"/>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98372</TotalTime>
  <Words>2212</Words>
  <Application>Microsoft Office PowerPoint</Application>
  <PresentationFormat>On-screen Show (4:3)</PresentationFormat>
  <Paragraphs>252</Paragraphs>
  <Slides>24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Consolas</vt:lpstr>
      <vt:lpstr>Constantia</vt:lpstr>
      <vt:lpstr>Georgia</vt:lpstr>
      <vt:lpstr>Times New Roman</vt:lpstr>
      <vt:lpstr>Custom Design</vt:lpstr>
      <vt:lpstr>Writing tests</vt:lpstr>
      <vt:lpstr>Outline</vt:lpstr>
      <vt:lpstr>Outline</vt:lpstr>
      <vt:lpstr>Testing your code</vt:lpstr>
      <vt:lpstr>Median of three</vt:lpstr>
      <vt:lpstr>Median of three</vt:lpstr>
      <vt:lpstr>Median of three</vt:lpstr>
      <vt:lpstr>Median of three</vt:lpstr>
      <vt:lpstr>Median of three</vt:lpstr>
      <vt:lpstr>Median of three</vt:lpstr>
      <vt:lpstr>Median of three</vt:lpstr>
      <vt:lpstr>Median of three</vt:lpstr>
      <vt:lpstr>Median of three</vt:lpstr>
      <vt:lpstr>Testing your code</vt:lpstr>
      <vt:lpstr>Testing your code</vt:lpstr>
      <vt:lpstr>Testing your code</vt:lpstr>
      <vt:lpstr>Edge cases</vt:lpstr>
      <vt:lpstr>Greatest common divisor</vt:lpstr>
      <vt:lpstr>Ensure all code is tested</vt:lpstr>
      <vt:lpstr>Summary</vt:lpstr>
      <vt:lpstr>References</vt:lpstr>
      <vt:lpstr>Acknowledgments</vt:lpstr>
      <vt:lpstr>Colophon </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ECE 250 Algorithms and Data Structures</dc:title>
  <dc:creator>dwharder</dc:creator>
  <cp:lastModifiedBy>Douglas Harder</cp:lastModifiedBy>
  <cp:revision>1660</cp:revision>
  <dcterms:created xsi:type="dcterms:W3CDTF">2009-09-11T23:00:44Z</dcterms:created>
  <dcterms:modified xsi:type="dcterms:W3CDTF">2024-09-24T18:04:06Z</dcterms:modified>
</cp:coreProperties>
</file>